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56" r:id="rId2"/>
    <p:sldId id="257" r:id="rId3"/>
    <p:sldId id="274" r:id="rId4"/>
    <p:sldId id="275" r:id="rId5"/>
    <p:sldId id="289" r:id="rId6"/>
    <p:sldId id="270" r:id="rId7"/>
    <p:sldId id="269" r:id="rId8"/>
    <p:sldId id="271" r:id="rId9"/>
    <p:sldId id="276" r:id="rId10"/>
    <p:sldId id="280" r:id="rId11"/>
    <p:sldId id="290" r:id="rId12"/>
    <p:sldId id="278" r:id="rId13"/>
    <p:sldId id="279" r:id="rId14"/>
    <p:sldId id="293" r:id="rId15"/>
    <p:sldId id="291" r:id="rId16"/>
    <p:sldId id="301" r:id="rId17"/>
    <p:sldId id="287" r:id="rId18"/>
    <p:sldId id="300" r:id="rId19"/>
    <p:sldId id="303" r:id="rId20"/>
    <p:sldId id="283" r:id="rId21"/>
    <p:sldId id="286" r:id="rId22"/>
    <p:sldId id="295" r:id="rId23"/>
    <p:sldId id="285" r:id="rId24"/>
    <p:sldId id="282" r:id="rId25"/>
    <p:sldId id="272" r:id="rId26"/>
    <p:sldId id="297" r:id="rId27"/>
    <p:sldId id="298" r:id="rId28"/>
    <p:sldId id="302" r:id="rId29"/>
    <p:sldId id="273" r:id="rId30"/>
    <p:sldId id="263" r:id="rId31"/>
    <p:sldId id="260" r:id="rId32"/>
    <p:sldId id="264" r:id="rId33"/>
    <p:sldId id="29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87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224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E4742-FAAE-9B48-964F-F2A0412CBF35}" type="doc">
      <dgm:prSet loTypeId="urn:microsoft.com/office/officeart/2005/8/layout/process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5E7BF3-219B-4F42-8623-01DA72AE867C}">
      <dgm:prSet custT="1"/>
      <dgm:spPr/>
      <dgm:t>
        <a:bodyPr/>
        <a:lstStyle/>
        <a:p>
          <a:pPr rtl="0"/>
          <a:r>
            <a:rPr lang="en-US" sz="2400" dirty="0"/>
            <a:t>Melbourne Declaration on Educational Goals for Young Australians</a:t>
          </a:r>
        </a:p>
      </dgm:t>
    </dgm:pt>
    <dgm:pt modelId="{EABAEC70-38E8-3249-9C7F-B10156D55532}" type="parTrans" cxnId="{4C1B2AC7-1993-B04C-A7BF-4E5B8FBE357D}">
      <dgm:prSet/>
      <dgm:spPr/>
      <dgm:t>
        <a:bodyPr/>
        <a:lstStyle/>
        <a:p>
          <a:endParaRPr lang="en-US"/>
        </a:p>
      </dgm:t>
    </dgm:pt>
    <dgm:pt modelId="{BB9FC25E-FE34-7440-AD79-26B4045851A7}" type="sibTrans" cxnId="{4C1B2AC7-1993-B04C-A7BF-4E5B8FBE357D}">
      <dgm:prSet/>
      <dgm:spPr/>
      <dgm:t>
        <a:bodyPr/>
        <a:lstStyle/>
        <a:p>
          <a:endParaRPr lang="en-US"/>
        </a:p>
      </dgm:t>
    </dgm:pt>
    <dgm:pt modelId="{7F314467-7B20-8445-82FB-05F0C5974739}">
      <dgm:prSet custT="1"/>
      <dgm:spPr/>
      <dgm:t>
        <a:bodyPr/>
        <a:lstStyle/>
        <a:p>
          <a:pPr rtl="0"/>
          <a:r>
            <a:rPr lang="en-US" sz="2400" dirty="0"/>
            <a:t> AITSL  Australian Institute for Teaching and School Leadership</a:t>
          </a:r>
        </a:p>
      </dgm:t>
    </dgm:pt>
    <dgm:pt modelId="{CB495E52-E0D0-0947-821A-EC62CB4A10B6}" type="parTrans" cxnId="{2DA7D1FF-8D19-D94C-9274-F35614CD6C2B}">
      <dgm:prSet/>
      <dgm:spPr/>
      <dgm:t>
        <a:bodyPr/>
        <a:lstStyle/>
        <a:p>
          <a:endParaRPr lang="en-US"/>
        </a:p>
      </dgm:t>
    </dgm:pt>
    <dgm:pt modelId="{4573849A-DDA8-6844-8DBC-2A55F8EC66E8}" type="sibTrans" cxnId="{2DA7D1FF-8D19-D94C-9274-F35614CD6C2B}">
      <dgm:prSet/>
      <dgm:spPr/>
      <dgm:t>
        <a:bodyPr/>
        <a:lstStyle/>
        <a:p>
          <a:endParaRPr lang="en-US"/>
        </a:p>
      </dgm:t>
    </dgm:pt>
    <dgm:pt modelId="{E854B41D-CBB7-3942-A836-996F7299AD94}">
      <dgm:prSet custT="1"/>
      <dgm:spPr/>
      <dgm:t>
        <a:bodyPr/>
        <a:lstStyle/>
        <a:p>
          <a:pPr rtl="0"/>
          <a:r>
            <a:rPr lang="en-US" sz="2400" dirty="0"/>
            <a:t>APST  Australian Professional Standards for Teachers</a:t>
          </a:r>
        </a:p>
      </dgm:t>
    </dgm:pt>
    <dgm:pt modelId="{A92CC12A-EF93-E742-9AB0-F411E32A6FBF}" type="parTrans" cxnId="{70289C1B-9925-E444-9019-FA32EE1CDE7E}">
      <dgm:prSet/>
      <dgm:spPr/>
      <dgm:t>
        <a:bodyPr/>
        <a:lstStyle/>
        <a:p>
          <a:endParaRPr lang="en-US"/>
        </a:p>
      </dgm:t>
    </dgm:pt>
    <dgm:pt modelId="{F3EF254D-DB8E-7247-A823-B130EC95D343}" type="sibTrans" cxnId="{70289C1B-9925-E444-9019-FA32EE1CDE7E}">
      <dgm:prSet/>
      <dgm:spPr/>
      <dgm:t>
        <a:bodyPr/>
        <a:lstStyle/>
        <a:p>
          <a:endParaRPr lang="en-US"/>
        </a:p>
      </dgm:t>
    </dgm:pt>
    <dgm:pt modelId="{6029CCED-1660-BB47-875A-CD5B24859754}">
      <dgm:prSet custT="1"/>
      <dgm:spPr/>
      <dgm:t>
        <a:bodyPr/>
        <a:lstStyle/>
        <a:p>
          <a:pPr rtl="0"/>
          <a:r>
            <a:rPr lang="en-US" sz="2400" dirty="0"/>
            <a:t>NSW Institute of Teachers</a:t>
          </a:r>
        </a:p>
      </dgm:t>
    </dgm:pt>
    <dgm:pt modelId="{325F4D49-95EB-D441-8CB7-004D40CCDA22}" type="parTrans" cxnId="{FE015FA7-7924-E14F-8783-6BA3A9EAC554}">
      <dgm:prSet/>
      <dgm:spPr/>
      <dgm:t>
        <a:bodyPr/>
        <a:lstStyle/>
        <a:p>
          <a:endParaRPr lang="en-US"/>
        </a:p>
      </dgm:t>
    </dgm:pt>
    <dgm:pt modelId="{12AE43E0-0BEB-2C42-8E9D-100CA5AA8284}" type="sibTrans" cxnId="{FE015FA7-7924-E14F-8783-6BA3A9EAC554}">
      <dgm:prSet/>
      <dgm:spPr/>
      <dgm:t>
        <a:bodyPr/>
        <a:lstStyle/>
        <a:p>
          <a:endParaRPr lang="en-US"/>
        </a:p>
      </dgm:t>
    </dgm:pt>
    <dgm:pt modelId="{900DEE5B-5FE4-2842-8F70-CBFE7CAFE98C}">
      <dgm:prSet custT="1"/>
      <dgm:spPr/>
      <dgm:t>
        <a:bodyPr/>
        <a:lstStyle/>
        <a:p>
          <a:pPr rtl="0"/>
          <a:r>
            <a:rPr lang="en-US" sz="2400" dirty="0"/>
            <a:t>Institute merged with BOSTES -  Board of Studies</a:t>
          </a:r>
        </a:p>
      </dgm:t>
    </dgm:pt>
    <dgm:pt modelId="{8C21DC48-2C99-754E-9808-5CEB186B566A}" type="parTrans" cxnId="{82D8CD1B-17EB-9A4F-B675-306E9E4F8C7B}">
      <dgm:prSet/>
      <dgm:spPr/>
      <dgm:t>
        <a:bodyPr/>
        <a:lstStyle/>
        <a:p>
          <a:endParaRPr lang="en-US"/>
        </a:p>
      </dgm:t>
    </dgm:pt>
    <dgm:pt modelId="{D050AF21-6CDE-FB4F-B596-90FEB4CA2BBF}" type="sibTrans" cxnId="{82D8CD1B-17EB-9A4F-B675-306E9E4F8C7B}">
      <dgm:prSet/>
      <dgm:spPr/>
      <dgm:t>
        <a:bodyPr/>
        <a:lstStyle/>
        <a:p>
          <a:endParaRPr lang="en-US"/>
        </a:p>
      </dgm:t>
    </dgm:pt>
    <dgm:pt modelId="{DD4A5F5E-E4F0-2D4B-B82E-B61136E3F47E}">
      <dgm:prSet/>
      <dgm:spPr/>
      <dgm:t>
        <a:bodyPr/>
        <a:lstStyle/>
        <a:p>
          <a:pPr rtl="0"/>
          <a:r>
            <a:rPr lang="en-US" dirty="0"/>
            <a:t>NESA</a:t>
          </a:r>
          <a:r>
            <a:rPr lang="en-US" baseline="0" dirty="0"/>
            <a:t> </a:t>
          </a:r>
          <a:r>
            <a:rPr lang="en-US" dirty="0"/>
            <a:t>NSW Education Standards Authority</a:t>
          </a:r>
        </a:p>
      </dgm:t>
    </dgm:pt>
    <dgm:pt modelId="{7BA66EB4-AC8B-2946-8A4B-7E2F2C1FB84B}" type="parTrans" cxnId="{E0D9B909-123F-B54B-94CC-1A628172FA0C}">
      <dgm:prSet/>
      <dgm:spPr/>
      <dgm:t>
        <a:bodyPr/>
        <a:lstStyle/>
        <a:p>
          <a:endParaRPr lang="en-US"/>
        </a:p>
      </dgm:t>
    </dgm:pt>
    <dgm:pt modelId="{619324FF-DB54-614C-9114-578A0F4A8D3F}" type="sibTrans" cxnId="{E0D9B909-123F-B54B-94CC-1A628172FA0C}">
      <dgm:prSet/>
      <dgm:spPr/>
      <dgm:t>
        <a:bodyPr/>
        <a:lstStyle/>
        <a:p>
          <a:endParaRPr lang="en-US"/>
        </a:p>
      </dgm:t>
    </dgm:pt>
    <dgm:pt modelId="{517242DD-5817-7C47-8928-782DBC3C1EDA}" type="pres">
      <dgm:prSet presAssocID="{417E4742-FAAE-9B48-964F-F2A0412CBF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F5E581-9BBC-7B4E-A4E0-F2347A3A5945}" type="pres">
      <dgm:prSet presAssocID="{DD4A5F5E-E4F0-2D4B-B82E-B61136E3F47E}" presName="boxAndChildren" presStyleCnt="0"/>
      <dgm:spPr/>
    </dgm:pt>
    <dgm:pt modelId="{6978C568-115C-964B-AD77-8F39B4DFF7D1}" type="pres">
      <dgm:prSet presAssocID="{DD4A5F5E-E4F0-2D4B-B82E-B61136E3F47E}" presName="parentTextBox" presStyleLbl="node1" presStyleIdx="0" presStyleCnt="6"/>
      <dgm:spPr/>
      <dgm:t>
        <a:bodyPr/>
        <a:lstStyle/>
        <a:p>
          <a:endParaRPr lang="en-US"/>
        </a:p>
      </dgm:t>
    </dgm:pt>
    <dgm:pt modelId="{F2CEEA71-34DC-3543-91C6-E4FE9D8C534C}" type="pres">
      <dgm:prSet presAssocID="{D050AF21-6CDE-FB4F-B596-90FEB4CA2BBF}" presName="sp" presStyleCnt="0"/>
      <dgm:spPr/>
    </dgm:pt>
    <dgm:pt modelId="{31C52DC1-88A4-5D49-9EE3-7A94D3265491}" type="pres">
      <dgm:prSet presAssocID="{900DEE5B-5FE4-2842-8F70-CBFE7CAFE98C}" presName="arrowAndChildren" presStyleCnt="0"/>
      <dgm:spPr/>
    </dgm:pt>
    <dgm:pt modelId="{E608EDBC-6519-D74F-87F0-EAF9AB97EF30}" type="pres">
      <dgm:prSet presAssocID="{900DEE5B-5FE4-2842-8F70-CBFE7CAFE98C}" presName="parentTextArrow" presStyleLbl="node1" presStyleIdx="1" presStyleCnt="6"/>
      <dgm:spPr/>
      <dgm:t>
        <a:bodyPr/>
        <a:lstStyle/>
        <a:p>
          <a:endParaRPr lang="en-US"/>
        </a:p>
      </dgm:t>
    </dgm:pt>
    <dgm:pt modelId="{E5C0A052-363F-CA40-B705-B17257050E19}" type="pres">
      <dgm:prSet presAssocID="{12AE43E0-0BEB-2C42-8E9D-100CA5AA8284}" presName="sp" presStyleCnt="0"/>
      <dgm:spPr/>
    </dgm:pt>
    <dgm:pt modelId="{C6EF1EDB-54C3-C747-AFC7-9DD121B5E40B}" type="pres">
      <dgm:prSet presAssocID="{6029CCED-1660-BB47-875A-CD5B24859754}" presName="arrowAndChildren" presStyleCnt="0"/>
      <dgm:spPr/>
    </dgm:pt>
    <dgm:pt modelId="{B88ECAA8-9400-9F44-81E9-FDC6FC89E427}" type="pres">
      <dgm:prSet presAssocID="{6029CCED-1660-BB47-875A-CD5B24859754}" presName="parentTextArrow" presStyleLbl="node1" presStyleIdx="2" presStyleCnt="6"/>
      <dgm:spPr/>
      <dgm:t>
        <a:bodyPr/>
        <a:lstStyle/>
        <a:p>
          <a:endParaRPr lang="en-US"/>
        </a:p>
      </dgm:t>
    </dgm:pt>
    <dgm:pt modelId="{CDD96CF7-1AAB-C24B-A409-322276C84D6E}" type="pres">
      <dgm:prSet presAssocID="{F3EF254D-DB8E-7247-A823-B130EC95D343}" presName="sp" presStyleCnt="0"/>
      <dgm:spPr/>
    </dgm:pt>
    <dgm:pt modelId="{E6528588-FA5F-BD40-884A-ADB1437AFE1A}" type="pres">
      <dgm:prSet presAssocID="{E854B41D-CBB7-3942-A836-996F7299AD94}" presName="arrowAndChildren" presStyleCnt="0"/>
      <dgm:spPr/>
    </dgm:pt>
    <dgm:pt modelId="{BC438AA5-BE90-D24E-953A-D97840B5C6BD}" type="pres">
      <dgm:prSet presAssocID="{E854B41D-CBB7-3942-A836-996F7299AD94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C1DA55B9-4163-8043-A7E8-0A858A5FEB8F}" type="pres">
      <dgm:prSet presAssocID="{4573849A-DDA8-6844-8DBC-2A55F8EC66E8}" presName="sp" presStyleCnt="0"/>
      <dgm:spPr/>
    </dgm:pt>
    <dgm:pt modelId="{D6926F9E-91D6-2D4A-8373-6355BFE8C198}" type="pres">
      <dgm:prSet presAssocID="{7F314467-7B20-8445-82FB-05F0C5974739}" presName="arrowAndChildren" presStyleCnt="0"/>
      <dgm:spPr/>
    </dgm:pt>
    <dgm:pt modelId="{BD57570A-FE41-6442-9BAD-B46B6532F830}" type="pres">
      <dgm:prSet presAssocID="{7F314467-7B20-8445-82FB-05F0C5974739}" presName="parentTextArrow" presStyleLbl="node1" presStyleIdx="4" presStyleCnt="6"/>
      <dgm:spPr/>
      <dgm:t>
        <a:bodyPr/>
        <a:lstStyle/>
        <a:p>
          <a:endParaRPr lang="en-US"/>
        </a:p>
      </dgm:t>
    </dgm:pt>
    <dgm:pt modelId="{D861C0B9-8B7C-C643-9F55-5B07110B83F7}" type="pres">
      <dgm:prSet presAssocID="{BB9FC25E-FE34-7440-AD79-26B4045851A7}" presName="sp" presStyleCnt="0"/>
      <dgm:spPr/>
    </dgm:pt>
    <dgm:pt modelId="{7E36E777-3223-FB4B-9C6F-636C122A49CF}" type="pres">
      <dgm:prSet presAssocID="{D85E7BF3-219B-4F42-8623-01DA72AE867C}" presName="arrowAndChildren" presStyleCnt="0"/>
      <dgm:spPr/>
    </dgm:pt>
    <dgm:pt modelId="{26F5BA3F-2FC8-2F41-B82B-E066DF67AA90}" type="pres">
      <dgm:prSet presAssocID="{D85E7BF3-219B-4F42-8623-01DA72AE867C}" presName="parentTextArrow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82D8CD1B-17EB-9A4F-B675-306E9E4F8C7B}" srcId="{417E4742-FAAE-9B48-964F-F2A0412CBF35}" destId="{900DEE5B-5FE4-2842-8F70-CBFE7CAFE98C}" srcOrd="4" destOrd="0" parTransId="{8C21DC48-2C99-754E-9808-5CEB186B566A}" sibTransId="{D050AF21-6CDE-FB4F-B596-90FEB4CA2BBF}"/>
    <dgm:cxn modelId="{4C1B2AC7-1993-B04C-A7BF-4E5B8FBE357D}" srcId="{417E4742-FAAE-9B48-964F-F2A0412CBF35}" destId="{D85E7BF3-219B-4F42-8623-01DA72AE867C}" srcOrd="0" destOrd="0" parTransId="{EABAEC70-38E8-3249-9C7F-B10156D55532}" sibTransId="{BB9FC25E-FE34-7440-AD79-26B4045851A7}"/>
    <dgm:cxn modelId="{E0D9B909-123F-B54B-94CC-1A628172FA0C}" srcId="{417E4742-FAAE-9B48-964F-F2A0412CBF35}" destId="{DD4A5F5E-E4F0-2D4B-B82E-B61136E3F47E}" srcOrd="5" destOrd="0" parTransId="{7BA66EB4-AC8B-2946-8A4B-7E2F2C1FB84B}" sibTransId="{619324FF-DB54-614C-9114-578A0F4A8D3F}"/>
    <dgm:cxn modelId="{CCD45F4E-BA13-D34C-B010-EFE11CD822D2}" type="presOf" srcId="{D85E7BF3-219B-4F42-8623-01DA72AE867C}" destId="{26F5BA3F-2FC8-2F41-B82B-E066DF67AA90}" srcOrd="0" destOrd="0" presId="urn:microsoft.com/office/officeart/2005/8/layout/process4"/>
    <dgm:cxn modelId="{38AB2491-70D7-8744-B515-2A9539B890C5}" type="presOf" srcId="{E854B41D-CBB7-3942-A836-996F7299AD94}" destId="{BC438AA5-BE90-D24E-953A-D97840B5C6BD}" srcOrd="0" destOrd="0" presId="urn:microsoft.com/office/officeart/2005/8/layout/process4"/>
    <dgm:cxn modelId="{705EB520-9A12-D948-B894-A8B0968949F3}" type="presOf" srcId="{900DEE5B-5FE4-2842-8F70-CBFE7CAFE98C}" destId="{E608EDBC-6519-D74F-87F0-EAF9AB97EF30}" srcOrd="0" destOrd="0" presId="urn:microsoft.com/office/officeart/2005/8/layout/process4"/>
    <dgm:cxn modelId="{70289C1B-9925-E444-9019-FA32EE1CDE7E}" srcId="{417E4742-FAAE-9B48-964F-F2A0412CBF35}" destId="{E854B41D-CBB7-3942-A836-996F7299AD94}" srcOrd="2" destOrd="0" parTransId="{A92CC12A-EF93-E742-9AB0-F411E32A6FBF}" sibTransId="{F3EF254D-DB8E-7247-A823-B130EC95D343}"/>
    <dgm:cxn modelId="{FE015FA7-7924-E14F-8783-6BA3A9EAC554}" srcId="{417E4742-FAAE-9B48-964F-F2A0412CBF35}" destId="{6029CCED-1660-BB47-875A-CD5B24859754}" srcOrd="3" destOrd="0" parTransId="{325F4D49-95EB-D441-8CB7-004D40CCDA22}" sibTransId="{12AE43E0-0BEB-2C42-8E9D-100CA5AA8284}"/>
    <dgm:cxn modelId="{E6D25FD8-A8D1-B548-85D6-80307DF78E08}" type="presOf" srcId="{417E4742-FAAE-9B48-964F-F2A0412CBF35}" destId="{517242DD-5817-7C47-8928-782DBC3C1EDA}" srcOrd="0" destOrd="0" presId="urn:microsoft.com/office/officeart/2005/8/layout/process4"/>
    <dgm:cxn modelId="{2DA7D1FF-8D19-D94C-9274-F35614CD6C2B}" srcId="{417E4742-FAAE-9B48-964F-F2A0412CBF35}" destId="{7F314467-7B20-8445-82FB-05F0C5974739}" srcOrd="1" destOrd="0" parTransId="{CB495E52-E0D0-0947-821A-EC62CB4A10B6}" sibTransId="{4573849A-DDA8-6844-8DBC-2A55F8EC66E8}"/>
    <dgm:cxn modelId="{F55F5A69-D684-F141-8F78-C62B2695550D}" type="presOf" srcId="{DD4A5F5E-E4F0-2D4B-B82E-B61136E3F47E}" destId="{6978C568-115C-964B-AD77-8F39B4DFF7D1}" srcOrd="0" destOrd="0" presId="urn:microsoft.com/office/officeart/2005/8/layout/process4"/>
    <dgm:cxn modelId="{5AD796B7-C659-EC47-8AA4-F8AF6848C136}" type="presOf" srcId="{6029CCED-1660-BB47-875A-CD5B24859754}" destId="{B88ECAA8-9400-9F44-81E9-FDC6FC89E427}" srcOrd="0" destOrd="0" presId="urn:microsoft.com/office/officeart/2005/8/layout/process4"/>
    <dgm:cxn modelId="{EA13A301-8FFF-644B-82F5-1E62A1EC9AD2}" type="presOf" srcId="{7F314467-7B20-8445-82FB-05F0C5974739}" destId="{BD57570A-FE41-6442-9BAD-B46B6532F830}" srcOrd="0" destOrd="0" presId="urn:microsoft.com/office/officeart/2005/8/layout/process4"/>
    <dgm:cxn modelId="{9EEC2664-6E6A-9F4C-A82F-385DCD5D084D}" type="presParOf" srcId="{517242DD-5817-7C47-8928-782DBC3C1EDA}" destId="{CBF5E581-9BBC-7B4E-A4E0-F2347A3A5945}" srcOrd="0" destOrd="0" presId="urn:microsoft.com/office/officeart/2005/8/layout/process4"/>
    <dgm:cxn modelId="{2F65688E-AE77-5B4D-91E3-743ED498D958}" type="presParOf" srcId="{CBF5E581-9BBC-7B4E-A4E0-F2347A3A5945}" destId="{6978C568-115C-964B-AD77-8F39B4DFF7D1}" srcOrd="0" destOrd="0" presId="urn:microsoft.com/office/officeart/2005/8/layout/process4"/>
    <dgm:cxn modelId="{47FF1C9A-5041-7545-ABD6-53E0DE4BC375}" type="presParOf" srcId="{517242DD-5817-7C47-8928-782DBC3C1EDA}" destId="{F2CEEA71-34DC-3543-91C6-E4FE9D8C534C}" srcOrd="1" destOrd="0" presId="urn:microsoft.com/office/officeart/2005/8/layout/process4"/>
    <dgm:cxn modelId="{2D072542-7095-EB4E-9F2E-CD9C091F4FE0}" type="presParOf" srcId="{517242DD-5817-7C47-8928-782DBC3C1EDA}" destId="{31C52DC1-88A4-5D49-9EE3-7A94D3265491}" srcOrd="2" destOrd="0" presId="urn:microsoft.com/office/officeart/2005/8/layout/process4"/>
    <dgm:cxn modelId="{D8C249CA-4C6F-6947-A6FF-7405A5B0E75D}" type="presParOf" srcId="{31C52DC1-88A4-5D49-9EE3-7A94D3265491}" destId="{E608EDBC-6519-D74F-87F0-EAF9AB97EF30}" srcOrd="0" destOrd="0" presId="urn:microsoft.com/office/officeart/2005/8/layout/process4"/>
    <dgm:cxn modelId="{B817D29F-FDCC-224B-9B23-FFCEF7CF6D92}" type="presParOf" srcId="{517242DD-5817-7C47-8928-782DBC3C1EDA}" destId="{E5C0A052-363F-CA40-B705-B17257050E19}" srcOrd="3" destOrd="0" presId="urn:microsoft.com/office/officeart/2005/8/layout/process4"/>
    <dgm:cxn modelId="{2154EFC2-8454-D642-9FEC-1CAB97C6D473}" type="presParOf" srcId="{517242DD-5817-7C47-8928-782DBC3C1EDA}" destId="{C6EF1EDB-54C3-C747-AFC7-9DD121B5E40B}" srcOrd="4" destOrd="0" presId="urn:microsoft.com/office/officeart/2005/8/layout/process4"/>
    <dgm:cxn modelId="{CEE3F889-1ECF-DB45-A67B-8505095D4611}" type="presParOf" srcId="{C6EF1EDB-54C3-C747-AFC7-9DD121B5E40B}" destId="{B88ECAA8-9400-9F44-81E9-FDC6FC89E427}" srcOrd="0" destOrd="0" presId="urn:microsoft.com/office/officeart/2005/8/layout/process4"/>
    <dgm:cxn modelId="{565503F7-63FF-7844-AD41-67093520CB6E}" type="presParOf" srcId="{517242DD-5817-7C47-8928-782DBC3C1EDA}" destId="{CDD96CF7-1AAB-C24B-A409-322276C84D6E}" srcOrd="5" destOrd="0" presId="urn:microsoft.com/office/officeart/2005/8/layout/process4"/>
    <dgm:cxn modelId="{AA0C0A15-5544-EC44-B606-1C9BDE0E8BF3}" type="presParOf" srcId="{517242DD-5817-7C47-8928-782DBC3C1EDA}" destId="{E6528588-FA5F-BD40-884A-ADB1437AFE1A}" srcOrd="6" destOrd="0" presId="urn:microsoft.com/office/officeart/2005/8/layout/process4"/>
    <dgm:cxn modelId="{63835ABD-F4DF-534F-BB1C-FCD3C21160E4}" type="presParOf" srcId="{E6528588-FA5F-BD40-884A-ADB1437AFE1A}" destId="{BC438AA5-BE90-D24E-953A-D97840B5C6BD}" srcOrd="0" destOrd="0" presId="urn:microsoft.com/office/officeart/2005/8/layout/process4"/>
    <dgm:cxn modelId="{D3F2B8B0-5590-3B44-83FC-35BB83B97C04}" type="presParOf" srcId="{517242DD-5817-7C47-8928-782DBC3C1EDA}" destId="{C1DA55B9-4163-8043-A7E8-0A858A5FEB8F}" srcOrd="7" destOrd="0" presId="urn:microsoft.com/office/officeart/2005/8/layout/process4"/>
    <dgm:cxn modelId="{4DF22271-DB4B-6541-A3C6-FBE72EF1BA17}" type="presParOf" srcId="{517242DD-5817-7C47-8928-782DBC3C1EDA}" destId="{D6926F9E-91D6-2D4A-8373-6355BFE8C198}" srcOrd="8" destOrd="0" presId="urn:microsoft.com/office/officeart/2005/8/layout/process4"/>
    <dgm:cxn modelId="{E1DFD8BC-8C52-294A-90BE-830C5A27D1BB}" type="presParOf" srcId="{D6926F9E-91D6-2D4A-8373-6355BFE8C198}" destId="{BD57570A-FE41-6442-9BAD-B46B6532F830}" srcOrd="0" destOrd="0" presId="urn:microsoft.com/office/officeart/2005/8/layout/process4"/>
    <dgm:cxn modelId="{A79FC90B-5408-0F4A-A007-935B09E5E739}" type="presParOf" srcId="{517242DD-5817-7C47-8928-782DBC3C1EDA}" destId="{D861C0B9-8B7C-C643-9F55-5B07110B83F7}" srcOrd="9" destOrd="0" presId="urn:microsoft.com/office/officeart/2005/8/layout/process4"/>
    <dgm:cxn modelId="{8C2B29DD-824B-D04F-8FD7-EED90B055E6A}" type="presParOf" srcId="{517242DD-5817-7C47-8928-782DBC3C1EDA}" destId="{7E36E777-3223-FB4B-9C6F-636C122A49CF}" srcOrd="10" destOrd="0" presId="urn:microsoft.com/office/officeart/2005/8/layout/process4"/>
    <dgm:cxn modelId="{F05E16A5-6597-6647-A432-ECFCB944FFB9}" type="presParOf" srcId="{7E36E777-3223-FB4B-9C6F-636C122A49CF}" destId="{26F5BA3F-2FC8-2F41-B82B-E066DF67AA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9369FF-D22F-8C4C-B76B-D004D8BB16DD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F07416-0CF2-604A-9851-0C8684CFB3C7}" type="pres">
      <dgm:prSet presAssocID="{A09369FF-D22F-8C4C-B76B-D004D8BB16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EA238B4-A74F-7645-9D01-62379BCF7C4F}" type="presOf" srcId="{A09369FF-D22F-8C4C-B76B-D004D8BB16DD}" destId="{93F07416-0CF2-604A-9851-0C8684CFB3C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4DF9C4-2A82-5E41-A21E-588C8842BAD1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AFCEAD-C84C-DE4E-BAC1-109EE57E4974}">
      <dgm:prSet/>
      <dgm:spPr/>
      <dgm:t>
        <a:bodyPr/>
        <a:lstStyle/>
        <a:p>
          <a:pPr rtl="0"/>
          <a:r>
            <a:rPr lang="en-US" dirty="0"/>
            <a:t>Graduate</a:t>
          </a:r>
          <a:r>
            <a:rPr lang="en-US" baseline="0" dirty="0"/>
            <a:t> Teacher</a:t>
          </a:r>
          <a:r>
            <a:rPr lang="en-US" dirty="0"/>
            <a:t> </a:t>
          </a:r>
        </a:p>
        <a:p>
          <a:pPr rtl="0"/>
          <a:r>
            <a:rPr lang="en-US" dirty="0"/>
            <a:t>Learning how to make a difference to students</a:t>
          </a:r>
        </a:p>
      </dgm:t>
    </dgm:pt>
    <dgm:pt modelId="{F7D86E9E-DF3E-4249-98D6-1350539BB85A}" type="parTrans" cxnId="{B63684B4-F369-A04B-9C20-FAB5CA27B0B0}">
      <dgm:prSet/>
      <dgm:spPr/>
      <dgm:t>
        <a:bodyPr/>
        <a:lstStyle/>
        <a:p>
          <a:endParaRPr lang="en-US"/>
        </a:p>
      </dgm:t>
    </dgm:pt>
    <dgm:pt modelId="{8E0EF81F-DC95-4E4D-A562-50FC0E02FB79}" type="sibTrans" cxnId="{B63684B4-F369-A04B-9C20-FAB5CA27B0B0}">
      <dgm:prSet/>
      <dgm:spPr/>
      <dgm:t>
        <a:bodyPr/>
        <a:lstStyle/>
        <a:p>
          <a:endParaRPr lang="en-US"/>
        </a:p>
      </dgm:t>
    </dgm:pt>
    <dgm:pt modelId="{F6F2EA00-6FB3-D144-AB69-E65573653E78}">
      <dgm:prSet/>
      <dgm:spPr/>
      <dgm:t>
        <a:bodyPr/>
        <a:lstStyle/>
        <a:p>
          <a:pPr rtl="0"/>
          <a:r>
            <a:rPr lang="en-US" dirty="0"/>
            <a:t>Proficient Teacher </a:t>
          </a:r>
        </a:p>
        <a:p>
          <a:pPr rtl="0"/>
          <a:r>
            <a:rPr lang="en-US" dirty="0"/>
            <a:t>Making a difference to your students</a:t>
          </a:r>
        </a:p>
      </dgm:t>
    </dgm:pt>
    <dgm:pt modelId="{A42F192D-2898-004E-9542-381EA4124CAA}" type="parTrans" cxnId="{2C72BF49-B06C-4549-9ED9-5568073A587C}">
      <dgm:prSet/>
      <dgm:spPr/>
      <dgm:t>
        <a:bodyPr/>
        <a:lstStyle/>
        <a:p>
          <a:endParaRPr lang="en-US"/>
        </a:p>
      </dgm:t>
    </dgm:pt>
    <dgm:pt modelId="{B5931C84-FC2E-AE4A-B2A9-3ACC680F1270}" type="sibTrans" cxnId="{2C72BF49-B06C-4549-9ED9-5568073A587C}">
      <dgm:prSet/>
      <dgm:spPr/>
      <dgm:t>
        <a:bodyPr/>
        <a:lstStyle/>
        <a:p>
          <a:endParaRPr lang="en-US"/>
        </a:p>
      </dgm:t>
    </dgm:pt>
    <dgm:pt modelId="{56A9AF50-8D68-F04A-95EA-E74554A80CA8}">
      <dgm:prSet/>
      <dgm:spPr/>
      <dgm:t>
        <a:bodyPr/>
        <a:lstStyle/>
        <a:p>
          <a:pPr rtl="0"/>
          <a:r>
            <a:rPr lang="en-US" dirty="0"/>
            <a:t>Highly Accomplished Teacher </a:t>
          </a:r>
        </a:p>
        <a:p>
          <a:pPr rtl="0"/>
          <a:r>
            <a:rPr lang="en-US" dirty="0"/>
            <a:t>Making  a difference to your students + students next door</a:t>
          </a:r>
        </a:p>
      </dgm:t>
    </dgm:pt>
    <dgm:pt modelId="{71624042-1664-4F45-9E29-83548AAA1DF2}" type="parTrans" cxnId="{BD15CD18-5161-6644-BFEF-B23F7AB01F34}">
      <dgm:prSet/>
      <dgm:spPr/>
      <dgm:t>
        <a:bodyPr/>
        <a:lstStyle/>
        <a:p>
          <a:endParaRPr lang="en-US"/>
        </a:p>
      </dgm:t>
    </dgm:pt>
    <dgm:pt modelId="{BF6159E2-1D7B-D14F-8B8D-92AE7D4FC2DA}" type="sibTrans" cxnId="{BD15CD18-5161-6644-BFEF-B23F7AB01F34}">
      <dgm:prSet/>
      <dgm:spPr/>
      <dgm:t>
        <a:bodyPr/>
        <a:lstStyle/>
        <a:p>
          <a:endParaRPr lang="en-US"/>
        </a:p>
      </dgm:t>
    </dgm:pt>
    <dgm:pt modelId="{3EA91611-E28D-994F-9A3F-4BB2319242A5}">
      <dgm:prSet/>
      <dgm:spPr/>
      <dgm:t>
        <a:bodyPr/>
        <a:lstStyle/>
        <a:p>
          <a:pPr rtl="0"/>
          <a:r>
            <a:rPr lang="en-US" dirty="0"/>
            <a:t>Lead Teacher</a:t>
          </a:r>
        </a:p>
        <a:p>
          <a:pPr rtl="0"/>
          <a:r>
            <a:rPr lang="en-US" dirty="0"/>
            <a:t>making a difference to your students + students next door + school next door</a:t>
          </a:r>
        </a:p>
      </dgm:t>
    </dgm:pt>
    <dgm:pt modelId="{AAB38A7D-4557-6140-AB4A-DE3E22DF527B}" type="parTrans" cxnId="{AC11C325-9E6C-1143-8522-896EC5634344}">
      <dgm:prSet/>
      <dgm:spPr/>
      <dgm:t>
        <a:bodyPr/>
        <a:lstStyle/>
        <a:p>
          <a:endParaRPr lang="en-US"/>
        </a:p>
      </dgm:t>
    </dgm:pt>
    <dgm:pt modelId="{89A339A0-13A9-214A-A857-4AA8302731AC}" type="sibTrans" cxnId="{AC11C325-9E6C-1143-8522-896EC5634344}">
      <dgm:prSet/>
      <dgm:spPr/>
      <dgm:t>
        <a:bodyPr/>
        <a:lstStyle/>
        <a:p>
          <a:endParaRPr lang="en-US"/>
        </a:p>
      </dgm:t>
    </dgm:pt>
    <dgm:pt modelId="{E80F04DF-77BD-A348-8B41-EF80F9F73041}" type="pres">
      <dgm:prSet presAssocID="{8C4DF9C4-2A82-5E41-A21E-588C8842BAD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DF51D92-D1EE-734E-978F-1620EE27D5D8}" type="pres">
      <dgm:prSet presAssocID="{04AFCEAD-C84C-DE4E-BAC1-109EE57E4974}" presName="horFlow" presStyleCnt="0"/>
      <dgm:spPr/>
    </dgm:pt>
    <dgm:pt modelId="{E3441002-228B-AA46-A7E8-CB6C4769188D}" type="pres">
      <dgm:prSet presAssocID="{04AFCEAD-C84C-DE4E-BAC1-109EE57E4974}" presName="bigChev" presStyleLbl="node1" presStyleIdx="0" presStyleCnt="4" custScaleX="365062"/>
      <dgm:spPr/>
      <dgm:t>
        <a:bodyPr/>
        <a:lstStyle/>
        <a:p>
          <a:endParaRPr lang="en-US"/>
        </a:p>
      </dgm:t>
    </dgm:pt>
    <dgm:pt modelId="{920051AA-F8E5-C346-B115-71DCEEDB1F97}" type="pres">
      <dgm:prSet presAssocID="{04AFCEAD-C84C-DE4E-BAC1-109EE57E4974}" presName="vSp" presStyleCnt="0"/>
      <dgm:spPr/>
    </dgm:pt>
    <dgm:pt modelId="{CAD0E953-C00E-2849-A535-7C7180C28E03}" type="pres">
      <dgm:prSet presAssocID="{F6F2EA00-6FB3-D144-AB69-E65573653E78}" presName="horFlow" presStyleCnt="0"/>
      <dgm:spPr/>
    </dgm:pt>
    <dgm:pt modelId="{F3A1D0F4-FDA3-5A49-8EFC-F4D5740CB7AB}" type="pres">
      <dgm:prSet presAssocID="{F6F2EA00-6FB3-D144-AB69-E65573653E78}" presName="bigChev" presStyleLbl="node1" presStyleIdx="1" presStyleCnt="4" custScaleX="365062"/>
      <dgm:spPr/>
      <dgm:t>
        <a:bodyPr/>
        <a:lstStyle/>
        <a:p>
          <a:endParaRPr lang="en-US"/>
        </a:p>
      </dgm:t>
    </dgm:pt>
    <dgm:pt modelId="{064F071A-DD38-814E-9B4D-87A624FE6A33}" type="pres">
      <dgm:prSet presAssocID="{F6F2EA00-6FB3-D144-AB69-E65573653E78}" presName="vSp" presStyleCnt="0"/>
      <dgm:spPr/>
    </dgm:pt>
    <dgm:pt modelId="{2D6A6C7B-4C6C-D041-AB54-9E4D69CB4A55}" type="pres">
      <dgm:prSet presAssocID="{56A9AF50-8D68-F04A-95EA-E74554A80CA8}" presName="horFlow" presStyleCnt="0"/>
      <dgm:spPr/>
    </dgm:pt>
    <dgm:pt modelId="{954A1CCD-9A9F-F74E-9AA7-2F3F316BA221}" type="pres">
      <dgm:prSet presAssocID="{56A9AF50-8D68-F04A-95EA-E74554A80CA8}" presName="bigChev" presStyleLbl="node1" presStyleIdx="2" presStyleCnt="4" custScaleX="365062"/>
      <dgm:spPr/>
      <dgm:t>
        <a:bodyPr/>
        <a:lstStyle/>
        <a:p>
          <a:endParaRPr lang="en-US"/>
        </a:p>
      </dgm:t>
    </dgm:pt>
    <dgm:pt modelId="{E9B5ED4D-A23C-5346-B23B-A804ECDD66F4}" type="pres">
      <dgm:prSet presAssocID="{56A9AF50-8D68-F04A-95EA-E74554A80CA8}" presName="vSp" presStyleCnt="0"/>
      <dgm:spPr/>
    </dgm:pt>
    <dgm:pt modelId="{9DAD8DD8-B838-3D4B-8E31-E7496BF9C157}" type="pres">
      <dgm:prSet presAssocID="{3EA91611-E28D-994F-9A3F-4BB2319242A5}" presName="horFlow" presStyleCnt="0"/>
      <dgm:spPr/>
    </dgm:pt>
    <dgm:pt modelId="{01704F3E-15EC-964A-86E7-07FB6FAD02D1}" type="pres">
      <dgm:prSet presAssocID="{3EA91611-E28D-994F-9A3F-4BB2319242A5}" presName="bigChev" presStyleLbl="node1" presStyleIdx="3" presStyleCnt="4" custScaleX="365062" custScaleY="105162" custLinFactNeighborX="0" custLinFactNeighborY="2274"/>
      <dgm:spPr/>
      <dgm:t>
        <a:bodyPr/>
        <a:lstStyle/>
        <a:p>
          <a:endParaRPr lang="en-US"/>
        </a:p>
      </dgm:t>
    </dgm:pt>
  </dgm:ptLst>
  <dgm:cxnLst>
    <dgm:cxn modelId="{B63684B4-F369-A04B-9C20-FAB5CA27B0B0}" srcId="{8C4DF9C4-2A82-5E41-A21E-588C8842BAD1}" destId="{04AFCEAD-C84C-DE4E-BAC1-109EE57E4974}" srcOrd="0" destOrd="0" parTransId="{F7D86E9E-DF3E-4249-98D6-1350539BB85A}" sibTransId="{8E0EF81F-DC95-4E4D-A562-50FC0E02FB79}"/>
    <dgm:cxn modelId="{2C72BF49-B06C-4549-9ED9-5568073A587C}" srcId="{8C4DF9C4-2A82-5E41-A21E-588C8842BAD1}" destId="{F6F2EA00-6FB3-D144-AB69-E65573653E78}" srcOrd="1" destOrd="0" parTransId="{A42F192D-2898-004E-9542-381EA4124CAA}" sibTransId="{B5931C84-FC2E-AE4A-B2A9-3ACC680F1270}"/>
    <dgm:cxn modelId="{AC11C325-9E6C-1143-8522-896EC5634344}" srcId="{8C4DF9C4-2A82-5E41-A21E-588C8842BAD1}" destId="{3EA91611-E28D-994F-9A3F-4BB2319242A5}" srcOrd="3" destOrd="0" parTransId="{AAB38A7D-4557-6140-AB4A-DE3E22DF527B}" sibTransId="{89A339A0-13A9-214A-A857-4AA8302731AC}"/>
    <dgm:cxn modelId="{B1E0F700-6C1C-D444-850C-427A32DE6C86}" type="presOf" srcId="{04AFCEAD-C84C-DE4E-BAC1-109EE57E4974}" destId="{E3441002-228B-AA46-A7E8-CB6C4769188D}" srcOrd="0" destOrd="0" presId="urn:microsoft.com/office/officeart/2005/8/layout/lProcess3"/>
    <dgm:cxn modelId="{8E590BDB-6B73-F04B-A4ED-B727D55CE3FA}" type="presOf" srcId="{F6F2EA00-6FB3-D144-AB69-E65573653E78}" destId="{F3A1D0F4-FDA3-5A49-8EFC-F4D5740CB7AB}" srcOrd="0" destOrd="0" presId="urn:microsoft.com/office/officeart/2005/8/layout/lProcess3"/>
    <dgm:cxn modelId="{917A7A78-25EE-FE46-914C-E4AE66766B96}" type="presOf" srcId="{8C4DF9C4-2A82-5E41-A21E-588C8842BAD1}" destId="{E80F04DF-77BD-A348-8B41-EF80F9F73041}" srcOrd="0" destOrd="0" presId="urn:microsoft.com/office/officeart/2005/8/layout/lProcess3"/>
    <dgm:cxn modelId="{8747083B-C19C-844B-A9FD-811B9351E9EB}" type="presOf" srcId="{56A9AF50-8D68-F04A-95EA-E74554A80CA8}" destId="{954A1CCD-9A9F-F74E-9AA7-2F3F316BA221}" srcOrd="0" destOrd="0" presId="urn:microsoft.com/office/officeart/2005/8/layout/lProcess3"/>
    <dgm:cxn modelId="{4E2DDB02-01C0-764F-98F4-690AF427E016}" type="presOf" srcId="{3EA91611-E28D-994F-9A3F-4BB2319242A5}" destId="{01704F3E-15EC-964A-86E7-07FB6FAD02D1}" srcOrd="0" destOrd="0" presId="urn:microsoft.com/office/officeart/2005/8/layout/lProcess3"/>
    <dgm:cxn modelId="{BD15CD18-5161-6644-BFEF-B23F7AB01F34}" srcId="{8C4DF9C4-2A82-5E41-A21E-588C8842BAD1}" destId="{56A9AF50-8D68-F04A-95EA-E74554A80CA8}" srcOrd="2" destOrd="0" parTransId="{71624042-1664-4F45-9E29-83548AAA1DF2}" sibTransId="{BF6159E2-1D7B-D14F-8B8D-92AE7D4FC2DA}"/>
    <dgm:cxn modelId="{80D1415C-A820-C342-96F2-17276D3F8DCA}" type="presParOf" srcId="{E80F04DF-77BD-A348-8B41-EF80F9F73041}" destId="{8DF51D92-D1EE-734E-978F-1620EE27D5D8}" srcOrd="0" destOrd="0" presId="urn:microsoft.com/office/officeart/2005/8/layout/lProcess3"/>
    <dgm:cxn modelId="{D5233275-A46B-5C44-BF33-3FB200C5069E}" type="presParOf" srcId="{8DF51D92-D1EE-734E-978F-1620EE27D5D8}" destId="{E3441002-228B-AA46-A7E8-CB6C4769188D}" srcOrd="0" destOrd="0" presId="urn:microsoft.com/office/officeart/2005/8/layout/lProcess3"/>
    <dgm:cxn modelId="{75B73AC0-D159-4843-9833-32CD8FC980FA}" type="presParOf" srcId="{E80F04DF-77BD-A348-8B41-EF80F9F73041}" destId="{920051AA-F8E5-C346-B115-71DCEEDB1F97}" srcOrd="1" destOrd="0" presId="urn:microsoft.com/office/officeart/2005/8/layout/lProcess3"/>
    <dgm:cxn modelId="{3AB8715B-BC4E-FE47-AB45-061E16C87D27}" type="presParOf" srcId="{E80F04DF-77BD-A348-8B41-EF80F9F73041}" destId="{CAD0E953-C00E-2849-A535-7C7180C28E03}" srcOrd="2" destOrd="0" presId="urn:microsoft.com/office/officeart/2005/8/layout/lProcess3"/>
    <dgm:cxn modelId="{103A120F-EFD1-6242-AB8F-9ABB28216EA8}" type="presParOf" srcId="{CAD0E953-C00E-2849-A535-7C7180C28E03}" destId="{F3A1D0F4-FDA3-5A49-8EFC-F4D5740CB7AB}" srcOrd="0" destOrd="0" presId="urn:microsoft.com/office/officeart/2005/8/layout/lProcess3"/>
    <dgm:cxn modelId="{B6ADE236-35B1-C94F-8329-430F547CA9AF}" type="presParOf" srcId="{E80F04DF-77BD-A348-8B41-EF80F9F73041}" destId="{064F071A-DD38-814E-9B4D-87A624FE6A33}" srcOrd="3" destOrd="0" presId="urn:microsoft.com/office/officeart/2005/8/layout/lProcess3"/>
    <dgm:cxn modelId="{FB86A5E1-0FBA-7946-A18D-23C5ABFC21DE}" type="presParOf" srcId="{E80F04DF-77BD-A348-8B41-EF80F9F73041}" destId="{2D6A6C7B-4C6C-D041-AB54-9E4D69CB4A55}" srcOrd="4" destOrd="0" presId="urn:microsoft.com/office/officeart/2005/8/layout/lProcess3"/>
    <dgm:cxn modelId="{1DBE3395-EAEB-C249-8833-4D0E018C4AF5}" type="presParOf" srcId="{2D6A6C7B-4C6C-D041-AB54-9E4D69CB4A55}" destId="{954A1CCD-9A9F-F74E-9AA7-2F3F316BA221}" srcOrd="0" destOrd="0" presId="urn:microsoft.com/office/officeart/2005/8/layout/lProcess3"/>
    <dgm:cxn modelId="{0BDFDAA8-7604-2A43-A7B3-6BA5CA69896B}" type="presParOf" srcId="{E80F04DF-77BD-A348-8B41-EF80F9F73041}" destId="{E9B5ED4D-A23C-5346-B23B-A804ECDD66F4}" srcOrd="5" destOrd="0" presId="urn:microsoft.com/office/officeart/2005/8/layout/lProcess3"/>
    <dgm:cxn modelId="{F389F5F5-45BD-FD45-9D88-97DF5B5B0DDC}" type="presParOf" srcId="{E80F04DF-77BD-A348-8B41-EF80F9F73041}" destId="{9DAD8DD8-B838-3D4B-8E31-E7496BF9C157}" srcOrd="6" destOrd="0" presId="urn:microsoft.com/office/officeart/2005/8/layout/lProcess3"/>
    <dgm:cxn modelId="{15C3E9D2-8E87-3842-88F9-9DB88C1FF49D}" type="presParOf" srcId="{9DAD8DD8-B838-3D4B-8E31-E7496BF9C157}" destId="{01704F3E-15EC-964A-86E7-07FB6FAD02D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48DD52-E17D-8F4E-882E-4B5F9648F4EE}" type="doc">
      <dgm:prSet loTypeId="urn:microsoft.com/office/officeart/2005/8/layout/p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B67B07-5D80-7644-A626-536E1FA997A8}">
      <dgm:prSet custT="1"/>
      <dgm:spPr/>
      <dgm:t>
        <a:bodyPr/>
        <a:lstStyle/>
        <a:p>
          <a:pPr rtl="0"/>
          <a:r>
            <a:rPr lang="en-US" sz="2800" dirty="0"/>
            <a:t>Cycles of 5 years for full-time teachers</a:t>
          </a:r>
        </a:p>
      </dgm:t>
    </dgm:pt>
    <dgm:pt modelId="{97300C8A-9D69-B643-A1FA-97F5D230F346}" type="parTrans" cxnId="{D99455E7-8856-F943-9D42-43AF840B7E71}">
      <dgm:prSet/>
      <dgm:spPr/>
      <dgm:t>
        <a:bodyPr/>
        <a:lstStyle/>
        <a:p>
          <a:endParaRPr lang="en-US"/>
        </a:p>
      </dgm:t>
    </dgm:pt>
    <dgm:pt modelId="{E3811232-B0AE-7144-8F62-8B0FDFB17558}" type="sibTrans" cxnId="{D99455E7-8856-F943-9D42-43AF840B7E71}">
      <dgm:prSet/>
      <dgm:spPr/>
      <dgm:t>
        <a:bodyPr/>
        <a:lstStyle/>
        <a:p>
          <a:endParaRPr lang="en-US"/>
        </a:p>
      </dgm:t>
    </dgm:pt>
    <dgm:pt modelId="{56937E58-4D26-DA44-89D0-97342DA96156}">
      <dgm:prSet custT="1"/>
      <dgm:spPr/>
      <dgm:t>
        <a:bodyPr/>
        <a:lstStyle/>
        <a:p>
          <a:pPr rtl="0"/>
          <a:r>
            <a:rPr lang="en-US" sz="2800" dirty="0"/>
            <a:t> Cycles of 7 Years for part-time teachers</a:t>
          </a:r>
        </a:p>
      </dgm:t>
    </dgm:pt>
    <dgm:pt modelId="{50BE343D-3EFD-9D40-839E-C6B8D1ACF3EC}" type="parTrans" cxnId="{4813F37A-8470-4A4F-9B16-630D83D7EDCD}">
      <dgm:prSet/>
      <dgm:spPr/>
      <dgm:t>
        <a:bodyPr/>
        <a:lstStyle/>
        <a:p>
          <a:endParaRPr lang="en-US"/>
        </a:p>
      </dgm:t>
    </dgm:pt>
    <dgm:pt modelId="{8BE67AAF-32A6-274D-995D-7B808BE6BB16}" type="sibTrans" cxnId="{4813F37A-8470-4A4F-9B16-630D83D7EDCD}">
      <dgm:prSet/>
      <dgm:spPr/>
      <dgm:t>
        <a:bodyPr/>
        <a:lstStyle/>
        <a:p>
          <a:endParaRPr lang="en-US"/>
        </a:p>
      </dgm:t>
    </dgm:pt>
    <dgm:pt modelId="{4FE3D040-4494-D54D-9FD8-51804E007E35}">
      <dgm:prSet custT="1"/>
      <dgm:spPr/>
      <dgm:t>
        <a:bodyPr/>
        <a:lstStyle/>
        <a:p>
          <a:pPr rtl="0"/>
          <a:endParaRPr lang="en-US" sz="1000" dirty="0"/>
        </a:p>
        <a:p>
          <a:pPr rtl="0"/>
          <a:endParaRPr lang="en-US" sz="1000" dirty="0"/>
        </a:p>
        <a:p>
          <a:pPr rtl="0"/>
          <a:r>
            <a:rPr lang="en-US" sz="2800" dirty="0"/>
            <a:t>100 hours of Professional Development</a:t>
          </a:r>
        </a:p>
      </dgm:t>
    </dgm:pt>
    <dgm:pt modelId="{8B271BE8-467A-EA4F-AF39-E466A5DDED32}" type="parTrans" cxnId="{D5A0E894-B5F4-9C41-8E73-E2264348ADDB}">
      <dgm:prSet/>
      <dgm:spPr/>
      <dgm:t>
        <a:bodyPr/>
        <a:lstStyle/>
        <a:p>
          <a:endParaRPr lang="en-US"/>
        </a:p>
      </dgm:t>
    </dgm:pt>
    <dgm:pt modelId="{3E4E5F59-B79F-AA4F-9E14-286487B1C459}" type="sibTrans" cxnId="{D5A0E894-B5F4-9C41-8E73-E2264348ADDB}">
      <dgm:prSet/>
      <dgm:spPr/>
      <dgm:t>
        <a:bodyPr/>
        <a:lstStyle/>
        <a:p>
          <a:endParaRPr lang="en-US"/>
        </a:p>
      </dgm:t>
    </dgm:pt>
    <dgm:pt modelId="{E6D0BF28-5328-BD41-8ECE-0E25CD79BB32}" type="pres">
      <dgm:prSet presAssocID="{6B48DD52-E17D-8F4E-882E-4B5F9648F4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77D524-350C-C445-BCD7-410D0697B5A9}" type="pres">
      <dgm:prSet presAssocID="{5AB67B07-5D80-7644-A626-536E1FA997A8}" presName="compNode" presStyleCnt="0"/>
      <dgm:spPr/>
    </dgm:pt>
    <dgm:pt modelId="{93D43186-9CA5-2544-B63E-C2564E406728}" type="pres">
      <dgm:prSet presAssocID="{5AB67B07-5D80-7644-A626-536E1FA997A8}" presName="pictRect" presStyleLbl="node1" presStyleIdx="0" presStyleCnt="3" custLinFactNeighborX="13609" custLinFactNeighborY="-10985"/>
      <dgm:spPr/>
    </dgm:pt>
    <dgm:pt modelId="{8E81F1A7-E8CB-0846-9F84-3BFAF9566040}" type="pres">
      <dgm:prSet presAssocID="{5AB67B07-5D80-7644-A626-536E1FA997A8}" presName="textRect" presStyleLbl="revTx" presStyleIdx="0" presStyleCnt="3" custLinFactY="-83407" custLinFactNeighborX="1360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76943-7A67-5747-B21F-A9D9760F7EC5}" type="pres">
      <dgm:prSet presAssocID="{E3811232-B0AE-7144-8F62-8B0FDFB1755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EC8EC4E-2B55-8C43-A003-4488E2E83FEF}" type="pres">
      <dgm:prSet presAssocID="{56937E58-4D26-DA44-89D0-97342DA96156}" presName="compNode" presStyleCnt="0"/>
      <dgm:spPr/>
    </dgm:pt>
    <dgm:pt modelId="{D97B7788-75F9-BF4B-9F02-526434D9102C}" type="pres">
      <dgm:prSet presAssocID="{56937E58-4D26-DA44-89D0-97342DA96156}" presName="pictRect" presStyleLbl="node1" presStyleIdx="1" presStyleCnt="3" custLinFactNeighborX="99680" custLinFactNeighborY="-4599"/>
      <dgm:spPr/>
    </dgm:pt>
    <dgm:pt modelId="{78F6186C-E93C-2448-AD35-B4D950BB5807}" type="pres">
      <dgm:prSet presAssocID="{56937E58-4D26-DA44-89D0-97342DA96156}" presName="textRect" presStyleLbl="revTx" presStyleIdx="1" presStyleCnt="3" custLinFactY="-59692" custLinFactNeighborX="9574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799FF-B96F-124A-9149-AC7E75B370EC}" type="pres">
      <dgm:prSet presAssocID="{8BE67AAF-32A6-274D-995D-7B808BE6BB1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28BA93C-C4A3-1345-8853-BC5BA101C271}" type="pres">
      <dgm:prSet presAssocID="{4FE3D040-4494-D54D-9FD8-51804E007E35}" presName="compNode" presStyleCnt="0"/>
      <dgm:spPr/>
    </dgm:pt>
    <dgm:pt modelId="{CDE9A95D-9B4B-D245-B081-AA4206F98EA7}" type="pres">
      <dgm:prSet presAssocID="{4FE3D040-4494-D54D-9FD8-51804E007E35}" presName="pictRect" presStyleLbl="node1" presStyleIdx="2" presStyleCnt="3" custLinFactX="-12167" custLinFactNeighborX="-100000" custLinFactNeighborY="76458"/>
      <dgm:spPr/>
    </dgm:pt>
    <dgm:pt modelId="{6B1919A8-4F3E-F948-8AF2-51E58E4472B6}" type="pres">
      <dgm:prSet presAssocID="{4FE3D040-4494-D54D-9FD8-51804E007E35}" presName="textRect" presStyleLbl="revTx" presStyleIdx="2" presStyleCnt="3" custLinFactX="-16151" custLinFactNeighborX="-100000" custLinFactNeighborY="-19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B597F7-BD40-C24F-BD4B-18E25C4B5BFC}" type="presOf" srcId="{56937E58-4D26-DA44-89D0-97342DA96156}" destId="{78F6186C-E93C-2448-AD35-B4D950BB5807}" srcOrd="0" destOrd="0" presId="urn:microsoft.com/office/officeart/2005/8/layout/pList1"/>
    <dgm:cxn modelId="{0F4E7022-A081-4141-B12F-3D59EE7D0CAD}" type="presOf" srcId="{8BE67AAF-32A6-274D-995D-7B808BE6BB16}" destId="{FDC799FF-B96F-124A-9149-AC7E75B370EC}" srcOrd="0" destOrd="0" presId="urn:microsoft.com/office/officeart/2005/8/layout/pList1"/>
    <dgm:cxn modelId="{E0BD326D-C7CD-D347-9A5C-7BE114071EE7}" type="presOf" srcId="{5AB67B07-5D80-7644-A626-536E1FA997A8}" destId="{8E81F1A7-E8CB-0846-9F84-3BFAF9566040}" srcOrd="0" destOrd="0" presId="urn:microsoft.com/office/officeart/2005/8/layout/pList1"/>
    <dgm:cxn modelId="{A5A0AD05-2E2C-A84A-8FA1-47A9A1666936}" type="presOf" srcId="{E3811232-B0AE-7144-8F62-8B0FDFB17558}" destId="{C0B76943-7A67-5747-B21F-A9D9760F7EC5}" srcOrd="0" destOrd="0" presId="urn:microsoft.com/office/officeart/2005/8/layout/pList1"/>
    <dgm:cxn modelId="{5CEFE58E-E512-DE41-B571-5A7BE4F669B3}" type="presOf" srcId="{6B48DD52-E17D-8F4E-882E-4B5F9648F4EE}" destId="{E6D0BF28-5328-BD41-8ECE-0E25CD79BB32}" srcOrd="0" destOrd="0" presId="urn:microsoft.com/office/officeart/2005/8/layout/pList1"/>
    <dgm:cxn modelId="{FF43B20D-0D01-EF4C-8991-DF68778A8369}" type="presOf" srcId="{4FE3D040-4494-D54D-9FD8-51804E007E35}" destId="{6B1919A8-4F3E-F948-8AF2-51E58E4472B6}" srcOrd="0" destOrd="0" presId="urn:microsoft.com/office/officeart/2005/8/layout/pList1"/>
    <dgm:cxn modelId="{D99455E7-8856-F943-9D42-43AF840B7E71}" srcId="{6B48DD52-E17D-8F4E-882E-4B5F9648F4EE}" destId="{5AB67B07-5D80-7644-A626-536E1FA997A8}" srcOrd="0" destOrd="0" parTransId="{97300C8A-9D69-B643-A1FA-97F5D230F346}" sibTransId="{E3811232-B0AE-7144-8F62-8B0FDFB17558}"/>
    <dgm:cxn modelId="{4813F37A-8470-4A4F-9B16-630D83D7EDCD}" srcId="{6B48DD52-E17D-8F4E-882E-4B5F9648F4EE}" destId="{56937E58-4D26-DA44-89D0-97342DA96156}" srcOrd="1" destOrd="0" parTransId="{50BE343D-3EFD-9D40-839E-C6B8D1ACF3EC}" sibTransId="{8BE67AAF-32A6-274D-995D-7B808BE6BB16}"/>
    <dgm:cxn modelId="{D5A0E894-B5F4-9C41-8E73-E2264348ADDB}" srcId="{6B48DD52-E17D-8F4E-882E-4B5F9648F4EE}" destId="{4FE3D040-4494-D54D-9FD8-51804E007E35}" srcOrd="2" destOrd="0" parTransId="{8B271BE8-467A-EA4F-AF39-E466A5DDED32}" sibTransId="{3E4E5F59-B79F-AA4F-9E14-286487B1C459}"/>
    <dgm:cxn modelId="{74CA521C-C2A5-A848-B467-06D5EE42CF1B}" type="presParOf" srcId="{E6D0BF28-5328-BD41-8ECE-0E25CD79BB32}" destId="{DA77D524-350C-C445-BCD7-410D0697B5A9}" srcOrd="0" destOrd="0" presId="urn:microsoft.com/office/officeart/2005/8/layout/pList1"/>
    <dgm:cxn modelId="{76128A86-092A-DF44-A124-F7A07870584F}" type="presParOf" srcId="{DA77D524-350C-C445-BCD7-410D0697B5A9}" destId="{93D43186-9CA5-2544-B63E-C2564E406728}" srcOrd="0" destOrd="0" presId="urn:microsoft.com/office/officeart/2005/8/layout/pList1"/>
    <dgm:cxn modelId="{EB028BBE-2992-9543-BD1A-4355F714D6F7}" type="presParOf" srcId="{DA77D524-350C-C445-BCD7-410D0697B5A9}" destId="{8E81F1A7-E8CB-0846-9F84-3BFAF9566040}" srcOrd="1" destOrd="0" presId="urn:microsoft.com/office/officeart/2005/8/layout/pList1"/>
    <dgm:cxn modelId="{E9854A6B-F5BD-1F4D-BBE6-744327EC22E0}" type="presParOf" srcId="{E6D0BF28-5328-BD41-8ECE-0E25CD79BB32}" destId="{C0B76943-7A67-5747-B21F-A9D9760F7EC5}" srcOrd="1" destOrd="0" presId="urn:microsoft.com/office/officeart/2005/8/layout/pList1"/>
    <dgm:cxn modelId="{F6B66073-21AF-C04C-80ED-1E2CF31E034F}" type="presParOf" srcId="{E6D0BF28-5328-BD41-8ECE-0E25CD79BB32}" destId="{4EC8EC4E-2B55-8C43-A003-4488E2E83FEF}" srcOrd="2" destOrd="0" presId="urn:microsoft.com/office/officeart/2005/8/layout/pList1"/>
    <dgm:cxn modelId="{F4EBC2DE-46CF-B249-BAC8-67F802F874E4}" type="presParOf" srcId="{4EC8EC4E-2B55-8C43-A003-4488E2E83FEF}" destId="{D97B7788-75F9-BF4B-9F02-526434D9102C}" srcOrd="0" destOrd="0" presId="urn:microsoft.com/office/officeart/2005/8/layout/pList1"/>
    <dgm:cxn modelId="{A0351220-3790-7243-A444-92C2DD10B602}" type="presParOf" srcId="{4EC8EC4E-2B55-8C43-A003-4488E2E83FEF}" destId="{78F6186C-E93C-2448-AD35-B4D950BB5807}" srcOrd="1" destOrd="0" presId="urn:microsoft.com/office/officeart/2005/8/layout/pList1"/>
    <dgm:cxn modelId="{E44158BE-DC93-9446-AACE-D79F5F5473B4}" type="presParOf" srcId="{E6D0BF28-5328-BD41-8ECE-0E25CD79BB32}" destId="{FDC799FF-B96F-124A-9149-AC7E75B370EC}" srcOrd="3" destOrd="0" presId="urn:microsoft.com/office/officeart/2005/8/layout/pList1"/>
    <dgm:cxn modelId="{84F65563-F5EA-0C4B-AD00-92E14374291B}" type="presParOf" srcId="{E6D0BF28-5328-BD41-8ECE-0E25CD79BB32}" destId="{428BA93C-C4A3-1345-8853-BC5BA101C271}" srcOrd="4" destOrd="0" presId="urn:microsoft.com/office/officeart/2005/8/layout/pList1"/>
    <dgm:cxn modelId="{ABF4B328-E7ED-B34E-A200-9C4486838142}" type="presParOf" srcId="{428BA93C-C4A3-1345-8853-BC5BA101C271}" destId="{CDE9A95D-9B4B-D245-B081-AA4206F98EA7}" srcOrd="0" destOrd="0" presId="urn:microsoft.com/office/officeart/2005/8/layout/pList1"/>
    <dgm:cxn modelId="{923F8C74-01B4-3E40-BD6E-CC647FDE41DA}" type="presParOf" srcId="{428BA93C-C4A3-1345-8853-BC5BA101C271}" destId="{6B1919A8-4F3E-F948-8AF2-51E58E4472B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8C568-115C-964B-AD77-8F39B4DFF7D1}">
      <dsp:nvSpPr>
        <dsp:cNvPr id="0" name=""/>
        <dsp:cNvSpPr/>
      </dsp:nvSpPr>
      <dsp:spPr>
        <a:xfrm>
          <a:off x="0" y="4572176"/>
          <a:ext cx="10663238" cy="6000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NESA</a:t>
          </a:r>
          <a:r>
            <a:rPr lang="en-US" sz="2100" kern="1200" baseline="0" dirty="0"/>
            <a:t> </a:t>
          </a:r>
          <a:r>
            <a:rPr lang="en-US" sz="2100" kern="1200" dirty="0"/>
            <a:t>NSW Education Standards Authority</a:t>
          </a:r>
        </a:p>
      </dsp:txBody>
      <dsp:txXfrm>
        <a:off x="0" y="4572176"/>
        <a:ext cx="10663238" cy="600095"/>
      </dsp:txXfrm>
    </dsp:sp>
    <dsp:sp modelId="{E608EDBC-6519-D74F-87F0-EAF9AB97EF30}">
      <dsp:nvSpPr>
        <dsp:cNvPr id="0" name=""/>
        <dsp:cNvSpPr/>
      </dsp:nvSpPr>
      <dsp:spPr>
        <a:xfrm rot="10800000">
          <a:off x="0" y="3658230"/>
          <a:ext cx="10663238" cy="92294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Institute merged with BOSTES -  Board of Studies</a:t>
          </a:r>
        </a:p>
      </dsp:txBody>
      <dsp:txXfrm rot="10800000">
        <a:off x="0" y="3658230"/>
        <a:ext cx="10663238" cy="599703"/>
      </dsp:txXfrm>
    </dsp:sp>
    <dsp:sp modelId="{B88ECAA8-9400-9F44-81E9-FDC6FC89E427}">
      <dsp:nvSpPr>
        <dsp:cNvPr id="0" name=""/>
        <dsp:cNvSpPr/>
      </dsp:nvSpPr>
      <dsp:spPr>
        <a:xfrm rot="10800000">
          <a:off x="0" y="2744285"/>
          <a:ext cx="10663238" cy="92294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NSW Institute of Teachers</a:t>
          </a:r>
        </a:p>
      </dsp:txBody>
      <dsp:txXfrm rot="10800000">
        <a:off x="0" y="2744285"/>
        <a:ext cx="10663238" cy="599703"/>
      </dsp:txXfrm>
    </dsp:sp>
    <dsp:sp modelId="{BC438AA5-BE90-D24E-953A-D97840B5C6BD}">
      <dsp:nvSpPr>
        <dsp:cNvPr id="0" name=""/>
        <dsp:cNvSpPr/>
      </dsp:nvSpPr>
      <dsp:spPr>
        <a:xfrm rot="10800000">
          <a:off x="0" y="1830339"/>
          <a:ext cx="10663238" cy="92294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APST  Australian Professional Standards for Teachers</a:t>
          </a:r>
        </a:p>
      </dsp:txBody>
      <dsp:txXfrm rot="10800000">
        <a:off x="0" y="1830339"/>
        <a:ext cx="10663238" cy="599703"/>
      </dsp:txXfrm>
    </dsp:sp>
    <dsp:sp modelId="{BD57570A-FE41-6442-9BAD-B46B6532F830}">
      <dsp:nvSpPr>
        <dsp:cNvPr id="0" name=""/>
        <dsp:cNvSpPr/>
      </dsp:nvSpPr>
      <dsp:spPr>
        <a:xfrm rot="10800000">
          <a:off x="0" y="916393"/>
          <a:ext cx="10663238" cy="92294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 AITSL  Australian Institute for Teaching and School Leadership</a:t>
          </a:r>
        </a:p>
      </dsp:txBody>
      <dsp:txXfrm rot="10800000">
        <a:off x="0" y="916393"/>
        <a:ext cx="10663238" cy="599703"/>
      </dsp:txXfrm>
    </dsp:sp>
    <dsp:sp modelId="{26F5BA3F-2FC8-2F41-B82B-E066DF67AA90}">
      <dsp:nvSpPr>
        <dsp:cNvPr id="0" name=""/>
        <dsp:cNvSpPr/>
      </dsp:nvSpPr>
      <dsp:spPr>
        <a:xfrm rot="10800000">
          <a:off x="0" y="2447"/>
          <a:ext cx="10663238" cy="92294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Melbourne Declaration on Educational Goals for Young Australians</a:t>
          </a:r>
        </a:p>
      </dsp:txBody>
      <dsp:txXfrm rot="10800000">
        <a:off x="0" y="2447"/>
        <a:ext cx="10663238" cy="599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41002-228B-AA46-A7E8-CB6C4769188D}">
      <dsp:nvSpPr>
        <dsp:cNvPr id="0" name=""/>
        <dsp:cNvSpPr/>
      </dsp:nvSpPr>
      <dsp:spPr>
        <a:xfrm>
          <a:off x="5" y="389467"/>
          <a:ext cx="10195444" cy="11171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Graduate</a:t>
          </a:r>
          <a:r>
            <a:rPr lang="en-US" sz="2400" kern="1200" baseline="0" dirty="0"/>
            <a:t> Teacher</a:t>
          </a:r>
          <a:r>
            <a:rPr lang="en-US" sz="2400" kern="1200" dirty="0"/>
            <a:t>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Learning how to make a difference to students</a:t>
          </a:r>
        </a:p>
      </dsp:txBody>
      <dsp:txXfrm>
        <a:off x="558565" y="389467"/>
        <a:ext cx="9078325" cy="1117119"/>
      </dsp:txXfrm>
    </dsp:sp>
    <dsp:sp modelId="{F3A1D0F4-FDA3-5A49-8EFC-F4D5740CB7AB}">
      <dsp:nvSpPr>
        <dsp:cNvPr id="0" name=""/>
        <dsp:cNvSpPr/>
      </dsp:nvSpPr>
      <dsp:spPr>
        <a:xfrm>
          <a:off x="5" y="1662983"/>
          <a:ext cx="10195444" cy="11171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Proficient Teacher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Making a difference to your students</a:t>
          </a:r>
        </a:p>
      </dsp:txBody>
      <dsp:txXfrm>
        <a:off x="558565" y="1662983"/>
        <a:ext cx="9078325" cy="1117119"/>
      </dsp:txXfrm>
    </dsp:sp>
    <dsp:sp modelId="{954A1CCD-9A9F-F74E-9AA7-2F3F316BA221}">
      <dsp:nvSpPr>
        <dsp:cNvPr id="0" name=""/>
        <dsp:cNvSpPr/>
      </dsp:nvSpPr>
      <dsp:spPr>
        <a:xfrm>
          <a:off x="5" y="2936498"/>
          <a:ext cx="10195444" cy="11171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Highly Accomplished Teacher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Making  a difference to your students + students next door</a:t>
          </a:r>
        </a:p>
      </dsp:txBody>
      <dsp:txXfrm>
        <a:off x="558565" y="2936498"/>
        <a:ext cx="9078325" cy="1117119"/>
      </dsp:txXfrm>
    </dsp:sp>
    <dsp:sp modelId="{01704F3E-15EC-964A-86E7-07FB6FAD02D1}">
      <dsp:nvSpPr>
        <dsp:cNvPr id="0" name=""/>
        <dsp:cNvSpPr/>
      </dsp:nvSpPr>
      <dsp:spPr>
        <a:xfrm>
          <a:off x="5" y="4235418"/>
          <a:ext cx="10195444" cy="11747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Lead Teacher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making a difference to your students + students next door + school next door</a:t>
          </a:r>
        </a:p>
      </dsp:txBody>
      <dsp:txXfrm>
        <a:off x="587397" y="4235418"/>
        <a:ext cx="9020660" cy="11747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43186-9CA5-2544-B63E-C2564E406728}">
      <dsp:nvSpPr>
        <dsp:cNvPr id="0" name=""/>
        <dsp:cNvSpPr/>
      </dsp:nvSpPr>
      <dsp:spPr>
        <a:xfrm>
          <a:off x="471939" y="226658"/>
          <a:ext cx="3451858" cy="23783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81F1A7-E8CB-0846-9F84-3BFAF9566040}">
      <dsp:nvSpPr>
        <dsp:cNvPr id="0" name=""/>
        <dsp:cNvSpPr/>
      </dsp:nvSpPr>
      <dsp:spPr>
        <a:xfrm>
          <a:off x="471939" y="517466"/>
          <a:ext cx="3451858" cy="1280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Cycles of 5 years for full-time teachers</a:t>
          </a:r>
        </a:p>
      </dsp:txBody>
      <dsp:txXfrm>
        <a:off x="471939" y="517466"/>
        <a:ext cx="3451858" cy="1280639"/>
      </dsp:txXfrm>
    </dsp:sp>
    <dsp:sp modelId="{D97B7788-75F9-BF4B-9F02-526434D9102C}">
      <dsp:nvSpPr>
        <dsp:cNvPr id="0" name=""/>
        <dsp:cNvSpPr/>
      </dsp:nvSpPr>
      <dsp:spPr>
        <a:xfrm>
          <a:off x="7240177" y="378538"/>
          <a:ext cx="3451858" cy="23783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F6186C-E93C-2448-AD35-B4D950BB5807}">
      <dsp:nvSpPr>
        <dsp:cNvPr id="0" name=""/>
        <dsp:cNvSpPr/>
      </dsp:nvSpPr>
      <dsp:spPr>
        <a:xfrm>
          <a:off x="7104312" y="821170"/>
          <a:ext cx="3451858" cy="1280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 Cycles of 7 Years for part-time teachers</a:t>
          </a:r>
        </a:p>
      </dsp:txBody>
      <dsp:txXfrm>
        <a:off x="7104312" y="821170"/>
        <a:ext cx="3451858" cy="1280639"/>
      </dsp:txXfrm>
    </dsp:sp>
    <dsp:sp modelId="{CDE9A95D-9B4B-D245-B081-AA4206F98EA7}">
      <dsp:nvSpPr>
        <dsp:cNvPr id="0" name=""/>
        <dsp:cNvSpPr/>
      </dsp:nvSpPr>
      <dsp:spPr>
        <a:xfrm>
          <a:off x="3724708" y="2256476"/>
          <a:ext cx="3451858" cy="23783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1919A8-4F3E-F948-8AF2-51E58E4472B6}">
      <dsp:nvSpPr>
        <dsp:cNvPr id="0" name=""/>
        <dsp:cNvSpPr/>
      </dsp:nvSpPr>
      <dsp:spPr>
        <a:xfrm>
          <a:off x="3587186" y="2622376"/>
          <a:ext cx="3451858" cy="1280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100 hours of Professional Development</a:t>
          </a:r>
        </a:p>
      </dsp:txBody>
      <dsp:txXfrm>
        <a:off x="3587186" y="2622376"/>
        <a:ext cx="3451858" cy="1280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67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1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52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713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2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9923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7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33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0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9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8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8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0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7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1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2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5/19/18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26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QllfHkBmHQ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UMb6RUX7Kf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www.aitsl.edu.au/" TargetMode="Externa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Accreditation – </a:t>
            </a:r>
            <a:br>
              <a:rPr lang="en-US" dirty="0"/>
            </a:br>
            <a:r>
              <a:rPr lang="en-US" dirty="0"/>
              <a:t>it’s for all of us!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(Especially Teacher Librarians)</a:t>
            </a:r>
          </a:p>
          <a:p>
            <a:endParaRPr lang="en-US" dirty="0"/>
          </a:p>
          <a:p>
            <a:r>
              <a:rPr lang="en-US" dirty="0"/>
              <a:t>Margo </a:t>
            </a:r>
            <a:r>
              <a:rPr lang="en-US" dirty="0" err="1"/>
              <a:t>Pickworth</a:t>
            </a:r>
            <a:r>
              <a:rPr lang="en-US" dirty="0"/>
              <a:t>, Teacher Librarian, Shore Preparatory School, North Sydney</a:t>
            </a:r>
          </a:p>
          <a:p>
            <a:r>
              <a:rPr lang="en-US" dirty="0"/>
              <a:t>Highly Accomplished Teacher, ASLA Board member</a:t>
            </a:r>
          </a:p>
        </p:txBody>
      </p:sp>
    </p:spTree>
    <p:extLst>
      <p:ext uri="{BB962C8B-B14F-4D97-AF65-F5344CB8AC3E}">
        <p14:creationId xmlns:p14="http://schemas.microsoft.com/office/powerpoint/2010/main" val="510761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‘the STANDARDS’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244" y="685800"/>
            <a:ext cx="4901063" cy="3614738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6383867" cy="3615266"/>
          </a:xfrm>
        </p:spPr>
        <p:txBody>
          <a:bodyPr>
            <a:noAutofit/>
          </a:bodyPr>
          <a:lstStyle/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4 Career stages</a:t>
            </a:r>
          </a:p>
          <a:p>
            <a:endParaRPr lang="en-US" sz="4000" dirty="0"/>
          </a:p>
          <a:p>
            <a:r>
              <a:rPr lang="en-US" sz="4000" dirty="0"/>
              <a:t>3 Domains of teaching</a:t>
            </a:r>
          </a:p>
          <a:p>
            <a:endParaRPr lang="en-US" sz="4000" dirty="0"/>
          </a:p>
          <a:p>
            <a:r>
              <a:rPr lang="en-US" sz="4000" dirty="0"/>
              <a:t>7 Teaching Standards</a:t>
            </a:r>
          </a:p>
          <a:p>
            <a:endParaRPr lang="en-US" sz="4000" dirty="0"/>
          </a:p>
          <a:p>
            <a:r>
              <a:rPr lang="en-US" sz="4000" dirty="0"/>
              <a:t>37 Standard Descriptors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33821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50933"/>
            <a:ext cx="8534400" cy="1507067"/>
          </a:xfrm>
        </p:spPr>
        <p:txBody>
          <a:bodyPr/>
          <a:lstStyle/>
          <a:p>
            <a:r>
              <a:rPr lang="en-US" dirty="0"/>
              <a:t>Standard Descriptors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60693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dirty="0"/>
              <a:t>1.1.1 </a:t>
            </a:r>
          </a:p>
          <a:p>
            <a:pPr marL="0" indent="0">
              <a:buNone/>
            </a:pPr>
            <a:r>
              <a:rPr lang="en-US" sz="7200" dirty="0"/>
              <a:t>Standard 1 </a:t>
            </a:r>
          </a:p>
          <a:p>
            <a:pPr marL="0" indent="0">
              <a:buNone/>
            </a:pPr>
            <a:r>
              <a:rPr lang="en-US" sz="7200" dirty="0"/>
              <a:t>Descriptor 1</a:t>
            </a:r>
          </a:p>
          <a:p>
            <a:pPr marL="0" indent="0">
              <a:buNone/>
            </a:pPr>
            <a:r>
              <a:rPr lang="en-US" sz="7200" dirty="0"/>
              <a:t>Level: Graduate Teacher</a:t>
            </a:r>
          </a:p>
          <a:p>
            <a:pPr marL="0" indent="0">
              <a:buNone/>
            </a:pPr>
            <a:r>
              <a:rPr lang="en-US" sz="7200" b="1" i="1" dirty="0">
                <a:solidFill>
                  <a:schemeClr val="bg1"/>
                </a:solidFill>
              </a:rPr>
              <a:t>Demonstrate knowledge and understanding of physical, social and intellectual development and characteristics of students and how these might affect learning.</a:t>
            </a:r>
          </a:p>
          <a:p>
            <a:pPr marL="0" indent="0">
              <a:buNone/>
            </a:pPr>
            <a:r>
              <a:rPr lang="en-US" sz="7200" dirty="0"/>
              <a:t> </a:t>
            </a:r>
          </a:p>
          <a:p>
            <a:pPr marL="0" indent="0">
              <a:buNone/>
            </a:pPr>
            <a:r>
              <a:rPr lang="en-US" sz="7200" dirty="0"/>
              <a:t>4.5.4 </a:t>
            </a:r>
          </a:p>
          <a:p>
            <a:pPr marL="0" indent="0">
              <a:buNone/>
            </a:pPr>
            <a:r>
              <a:rPr lang="en-US" sz="7200" dirty="0"/>
              <a:t>Standard 4, </a:t>
            </a:r>
          </a:p>
          <a:p>
            <a:pPr marL="0" indent="0">
              <a:buNone/>
            </a:pPr>
            <a:r>
              <a:rPr lang="en-US" sz="7200" dirty="0"/>
              <a:t>Descriptor 5</a:t>
            </a:r>
          </a:p>
          <a:p>
            <a:pPr marL="0" indent="0">
              <a:buNone/>
            </a:pPr>
            <a:r>
              <a:rPr lang="en-US" sz="7200" dirty="0"/>
              <a:t>Level: Lead Teacher </a:t>
            </a:r>
          </a:p>
          <a:p>
            <a:pPr marL="0" indent="0">
              <a:buNone/>
            </a:pPr>
            <a:r>
              <a:rPr lang="en-US" sz="7200" b="1" i="1" dirty="0">
                <a:solidFill>
                  <a:schemeClr val="bg1"/>
                </a:solidFill>
              </a:rPr>
              <a:t>Review of implement new policies and strategies to ensure the safe, responsible and ethical use of ICT in learning and teaching </a:t>
            </a:r>
          </a:p>
          <a:p>
            <a:endParaRPr lang="en-US" sz="1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39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79" y="220132"/>
            <a:ext cx="8534400" cy="1507067"/>
          </a:xfrm>
        </p:spPr>
        <p:txBody>
          <a:bodyPr/>
          <a:lstStyle/>
          <a:p>
            <a:r>
              <a:rPr lang="en-US" dirty="0"/>
              <a:t>Where are we at?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2533" y="683736"/>
            <a:ext cx="10134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0"/>
              </a:spcAft>
              <a:buFont typeface="Arial" charset="0"/>
              <a:buChar char="•"/>
            </a:pPr>
            <a:endParaRPr lang="en-US" sz="4000" dirty="0">
              <a:solidFill>
                <a:srgbClr val="222222"/>
              </a:solidFill>
              <a:ea typeface="Times New Roman" charset="0"/>
              <a:cs typeface="Times New Roman" charset="0"/>
            </a:endParaRPr>
          </a:p>
          <a:p>
            <a:pPr marL="571500" indent="-571500">
              <a:spcAft>
                <a:spcPts val="0"/>
              </a:spcAft>
              <a:buFont typeface="Arial" charset="0"/>
              <a:buChar char="•"/>
            </a:pPr>
            <a:endParaRPr lang="en-US" sz="4000" dirty="0">
              <a:solidFill>
                <a:srgbClr val="222222"/>
              </a:solidFill>
              <a:ea typeface="Times New Roman" charset="0"/>
              <a:cs typeface="Times New Roman" charset="0"/>
            </a:endParaRPr>
          </a:p>
          <a:p>
            <a:pPr marL="571500" indent="-571500">
              <a:spcAft>
                <a:spcPts val="0"/>
              </a:spcAft>
              <a:buFont typeface="Arial" charset="0"/>
              <a:buChar char="•"/>
            </a:pPr>
            <a:r>
              <a:rPr lang="en-US" sz="4000" dirty="0">
                <a:solidFill>
                  <a:srgbClr val="222222"/>
                </a:solidFill>
                <a:ea typeface="Times New Roman" charset="0"/>
                <a:cs typeface="Times New Roman" charset="0"/>
              </a:rPr>
              <a:t>Teachers trained before 2004 are now  </a:t>
            </a:r>
            <a:r>
              <a:rPr lang="en-US" sz="4000" b="1" i="1" dirty="0">
                <a:solidFill>
                  <a:srgbClr val="222222"/>
                </a:solidFill>
                <a:ea typeface="Times New Roman" charset="0"/>
                <a:cs typeface="Times New Roman" charset="0"/>
              </a:rPr>
              <a:t>Proficient</a:t>
            </a:r>
            <a:r>
              <a:rPr lang="en-US" sz="4000" dirty="0">
                <a:solidFill>
                  <a:srgbClr val="222222"/>
                </a:solidFill>
                <a:ea typeface="Times New Roman" charset="0"/>
                <a:cs typeface="Times New Roman" charset="0"/>
              </a:rPr>
              <a:t> teachers </a:t>
            </a:r>
          </a:p>
          <a:p>
            <a:pPr marL="571500" indent="-571500">
              <a:spcAft>
                <a:spcPts val="0"/>
              </a:spcAft>
              <a:buFont typeface="Arial" charset="0"/>
              <a:buChar char="•"/>
            </a:pPr>
            <a:endParaRPr lang="en-US" sz="4000" dirty="0">
              <a:ea typeface="Calibri" charset="0"/>
              <a:cs typeface="Times New Roman" charset="0"/>
            </a:endParaRPr>
          </a:p>
          <a:p>
            <a:pPr marL="571500" indent="-571500">
              <a:spcAft>
                <a:spcPts val="0"/>
              </a:spcAft>
              <a:buFont typeface="Arial" charset="0"/>
              <a:buChar char="•"/>
            </a:pPr>
            <a:r>
              <a:rPr lang="en-US" sz="4000" dirty="0">
                <a:solidFill>
                  <a:srgbClr val="222222"/>
                </a:solidFill>
                <a:ea typeface="Times New Roman" charset="0"/>
                <a:cs typeface="Times New Roman" charset="0"/>
              </a:rPr>
              <a:t>If recent Graduates will have gone through </a:t>
            </a:r>
            <a:r>
              <a:rPr lang="en-US" sz="4000" b="1" i="1" dirty="0">
                <a:solidFill>
                  <a:srgbClr val="222222"/>
                </a:solidFill>
                <a:ea typeface="Times New Roman" charset="0"/>
                <a:cs typeface="Times New Roman" charset="0"/>
              </a:rPr>
              <a:t>Graduate</a:t>
            </a:r>
            <a:r>
              <a:rPr lang="en-US" sz="4000" dirty="0">
                <a:solidFill>
                  <a:srgbClr val="222222"/>
                </a:solidFill>
                <a:ea typeface="Times New Roman" charset="0"/>
                <a:cs typeface="Times New Roman" charset="0"/>
              </a:rPr>
              <a:t> to </a:t>
            </a:r>
            <a:r>
              <a:rPr lang="en-US" sz="4000" b="1" i="1" dirty="0">
                <a:solidFill>
                  <a:srgbClr val="222222"/>
                </a:solidFill>
                <a:ea typeface="Times New Roman" charset="0"/>
                <a:cs typeface="Times New Roman" charset="0"/>
              </a:rPr>
              <a:t>Proficient</a:t>
            </a:r>
            <a:r>
              <a:rPr lang="en-US" sz="4000" dirty="0">
                <a:solidFill>
                  <a:srgbClr val="222222"/>
                </a:solidFill>
                <a:ea typeface="Times New Roman" charset="0"/>
                <a:cs typeface="Times New Roman" charset="0"/>
              </a:rPr>
              <a:t> teacher</a:t>
            </a:r>
            <a:endParaRPr lang="en-US" sz="4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16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451" y="186265"/>
            <a:ext cx="10771187" cy="1507067"/>
          </a:xfrm>
        </p:spPr>
        <p:txBody>
          <a:bodyPr/>
          <a:lstStyle/>
          <a:p>
            <a:r>
              <a:rPr lang="en-US" dirty="0"/>
              <a:t>How do you move through the Career Stages?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692" y="434539"/>
            <a:ext cx="1084470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3200" dirty="0">
              <a:solidFill>
                <a:srgbClr val="222222"/>
              </a:solidFill>
              <a:ea typeface="Times New Roman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en-US" sz="3200" dirty="0">
              <a:solidFill>
                <a:srgbClr val="222222"/>
              </a:solidFill>
              <a:ea typeface="Times New Roman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en-US" sz="3200" dirty="0">
              <a:solidFill>
                <a:srgbClr val="222222"/>
              </a:solidFill>
              <a:ea typeface="Times New Roman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222222"/>
                </a:solidFill>
                <a:ea typeface="Times New Roman" charset="0"/>
                <a:cs typeface="Times New Roman" charset="0"/>
              </a:rPr>
              <a:t>Provide evidence</a:t>
            </a:r>
          </a:p>
          <a:p>
            <a:pPr>
              <a:spcAft>
                <a:spcPts val="0"/>
              </a:spcAft>
            </a:pPr>
            <a:endParaRPr lang="en-US" sz="3200" dirty="0">
              <a:ea typeface="Calibri" charset="0"/>
              <a:cs typeface="Times New Roman" charset="0"/>
            </a:endParaRPr>
          </a:p>
          <a:p>
            <a:pPr marL="457200" indent="-457200">
              <a:spcAft>
                <a:spcPts val="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222222"/>
                </a:solidFill>
                <a:ea typeface="Times New Roman" charset="0"/>
                <a:cs typeface="Times New Roman" charset="0"/>
              </a:rPr>
              <a:t>Referees </a:t>
            </a:r>
          </a:p>
          <a:p>
            <a:pPr marL="457200" indent="-457200">
              <a:spcAft>
                <a:spcPts val="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222222"/>
                </a:solidFill>
                <a:ea typeface="Times New Roman" charset="0"/>
                <a:cs typeface="Times New Roman" charset="0"/>
              </a:rPr>
              <a:t>Direct observation </a:t>
            </a:r>
          </a:p>
          <a:p>
            <a:pPr marL="457200" indent="-457200">
              <a:spcAft>
                <a:spcPts val="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222222"/>
                </a:solidFill>
                <a:ea typeface="Times New Roman" charset="0"/>
                <a:cs typeface="Times New Roman" charset="0"/>
              </a:rPr>
              <a:t>Documentary evidence </a:t>
            </a:r>
          </a:p>
          <a:p>
            <a:pPr marL="457200" indent="-457200">
              <a:spcAft>
                <a:spcPts val="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222222"/>
                </a:solidFill>
                <a:ea typeface="Times New Roman" charset="0"/>
                <a:cs typeface="Times New Roman" charset="0"/>
              </a:rPr>
              <a:t>Principal approval</a:t>
            </a:r>
          </a:p>
          <a:p>
            <a:pPr marL="457200" indent="-457200">
              <a:spcAft>
                <a:spcPts val="0"/>
              </a:spcAft>
              <a:buFont typeface="Arial" charset="0"/>
              <a:buChar char="•"/>
            </a:pPr>
            <a:endParaRPr lang="en-US" sz="3200" dirty="0">
              <a:solidFill>
                <a:srgbClr val="222222"/>
              </a:solidFill>
              <a:ea typeface="Times New Roman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ea typeface="Times New Roman" charset="0"/>
                <a:cs typeface="Times New Roman" charset="0"/>
              </a:rPr>
              <a:t>							Submitted to the TAA</a:t>
            </a:r>
          </a:p>
          <a:p>
            <a:pPr marL="457200" indent="-457200">
              <a:spcAft>
                <a:spcPts val="0"/>
              </a:spcAft>
              <a:buFont typeface="Arial" charset="0"/>
              <a:buChar char="•"/>
            </a:pPr>
            <a:endParaRPr lang="en-US" sz="3200" dirty="0"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en-US" sz="3200" dirty="0">
              <a:solidFill>
                <a:srgbClr val="222222"/>
              </a:solidFill>
              <a:ea typeface="Times New Roman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en-US" sz="3200" dirty="0">
              <a:solidFill>
                <a:srgbClr val="222222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239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186266"/>
            <a:ext cx="8534400" cy="1507067"/>
          </a:xfrm>
        </p:spPr>
        <p:txBody>
          <a:bodyPr/>
          <a:lstStyle/>
          <a:p>
            <a:r>
              <a:rPr lang="en-US" dirty="0"/>
              <a:t>Maintenance of Accreditation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0346412"/>
              </p:ext>
            </p:extLst>
          </p:nvPr>
        </p:nvGraphicFramePr>
        <p:xfrm>
          <a:off x="684211" y="1574799"/>
          <a:ext cx="11050589" cy="4634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3514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720388" cy="1507067"/>
          </a:xfrm>
        </p:spPr>
        <p:txBody>
          <a:bodyPr/>
          <a:lstStyle/>
          <a:p>
            <a:r>
              <a:rPr lang="en-US" dirty="0"/>
              <a:t>100 hours of professional development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50 hours: </a:t>
            </a:r>
          </a:p>
          <a:p>
            <a:pPr marL="0" indent="0">
              <a:buNone/>
            </a:pPr>
            <a:r>
              <a:rPr lang="en-US" dirty="0"/>
              <a:t>TIPD – Teacher Identified PD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Enhancing your teaching through professional development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91199" y="389468"/>
            <a:ext cx="5384800" cy="36152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50 hours: </a:t>
            </a:r>
          </a:p>
          <a:p>
            <a:pPr marL="0" indent="0">
              <a:buNone/>
            </a:pPr>
            <a:r>
              <a:rPr lang="en-US" dirty="0"/>
              <a:t>NESA Accredited PD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Ensuring that your teaching practice aligns with the teaching standards</a:t>
            </a:r>
          </a:p>
        </p:txBody>
      </p:sp>
    </p:spTree>
    <p:extLst>
      <p:ext uri="{BB962C8B-B14F-4D97-AF65-F5344CB8AC3E}">
        <p14:creationId xmlns:p14="http://schemas.microsoft.com/office/powerpoint/2010/main" val="1568431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87863"/>
            <a:ext cx="11829011" cy="1506537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Teacher Identified or NESA accredited?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9294" y="88114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512732"/>
              </p:ext>
            </p:extLst>
          </p:nvPr>
        </p:nvGraphicFramePr>
        <p:xfrm>
          <a:off x="1749367" y="673331"/>
          <a:ext cx="8128000" cy="4305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1273">
                <a:tc>
                  <a:txBody>
                    <a:bodyPr/>
                    <a:lstStyle/>
                    <a:p>
                      <a:r>
                        <a:rPr lang="en-US" dirty="0"/>
                        <a:t>Teacher</a:t>
                      </a:r>
                      <a:r>
                        <a:rPr lang="en-US" baseline="0" dirty="0"/>
                        <a:t> Identified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NESA Accredited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633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be: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Courses, workshops, seminars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reading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Planning/delivering professional learning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Observing a teacher or colleague’s teaching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Courses with NESA symbol 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633">
                <a:tc>
                  <a:txBody>
                    <a:bodyPr/>
                    <a:lstStyle/>
                    <a:p>
                      <a:r>
                        <a:rPr lang="en-US" dirty="0"/>
                        <a:t>NOT activities that are expected in the normal teaching duties </a:t>
                      </a:r>
                      <a:r>
                        <a:rPr lang="en-US" dirty="0" err="1"/>
                        <a:t>eg</a:t>
                      </a:r>
                      <a:r>
                        <a:rPr lang="en-US" dirty="0"/>
                        <a:t> writing</a:t>
                      </a:r>
                      <a:r>
                        <a:rPr lang="en-US" baseline="0" dirty="0"/>
                        <a:t> reports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Will highlight which Standard is being addressed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505" y="2084420"/>
            <a:ext cx="3175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54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7077" y="5190065"/>
            <a:ext cx="11135255" cy="1507067"/>
          </a:xfrm>
        </p:spPr>
        <p:txBody>
          <a:bodyPr/>
          <a:lstStyle/>
          <a:p>
            <a:r>
              <a:rPr lang="en-US"/>
              <a:t>Teacher Identified PD – what do you think?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800" dirty="0"/>
              <a:t>Procedural meeting</a:t>
            </a:r>
          </a:p>
          <a:p>
            <a:endParaRPr lang="en-US" sz="12800" dirty="0"/>
          </a:p>
          <a:p>
            <a:endParaRPr lang="en-US" sz="12800" dirty="0"/>
          </a:p>
          <a:p>
            <a:r>
              <a:rPr lang="en-US" sz="12800" dirty="0"/>
              <a:t>Reading a text on G I</a:t>
            </a:r>
          </a:p>
          <a:p>
            <a:endParaRPr lang="en-US" sz="12800" dirty="0"/>
          </a:p>
          <a:p>
            <a:r>
              <a:rPr lang="en-US" sz="12800" dirty="0"/>
              <a:t>Attending a TL network meeting</a:t>
            </a:r>
          </a:p>
          <a:p>
            <a:endParaRPr lang="en-US" sz="12800" dirty="0"/>
          </a:p>
          <a:p>
            <a:r>
              <a:rPr lang="en-US" sz="12800" dirty="0"/>
              <a:t>Guest speaker &amp; Follow up notes</a:t>
            </a:r>
          </a:p>
          <a:p>
            <a:endParaRPr lang="en-US" sz="12800" dirty="0"/>
          </a:p>
          <a:p>
            <a:r>
              <a:rPr lang="en-US" sz="12800" dirty="0"/>
              <a:t>Going on an excursion</a:t>
            </a:r>
          </a:p>
          <a:p>
            <a:endParaRPr lang="en-US" sz="12800" dirty="0"/>
          </a:p>
          <a:p>
            <a:r>
              <a:rPr lang="en-US" sz="12800" dirty="0"/>
              <a:t>Attending today’s Conference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559" y="709626"/>
            <a:ext cx="571237" cy="4224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558" y="1901921"/>
            <a:ext cx="571237" cy="4224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558" y="4071672"/>
            <a:ext cx="596530" cy="506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558" y="3002123"/>
            <a:ext cx="571237" cy="4224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809" y="4768793"/>
            <a:ext cx="702733" cy="93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5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7077" y="5190065"/>
            <a:ext cx="11135255" cy="1507067"/>
          </a:xfrm>
        </p:spPr>
        <p:txBody>
          <a:bodyPr/>
          <a:lstStyle/>
          <a:p>
            <a:r>
              <a:rPr lang="en-US"/>
              <a:t>Teacher Identified PD – what do you think?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800" dirty="0"/>
              <a:t>Procedural meeting</a:t>
            </a:r>
          </a:p>
          <a:p>
            <a:endParaRPr lang="en-US" sz="12800" dirty="0"/>
          </a:p>
          <a:p>
            <a:endParaRPr lang="en-US" sz="12800" dirty="0"/>
          </a:p>
          <a:p>
            <a:r>
              <a:rPr lang="en-US" sz="12800" dirty="0"/>
              <a:t>Reading a journal article in ACCESS</a:t>
            </a:r>
          </a:p>
          <a:p>
            <a:endParaRPr lang="en-US" sz="12800" dirty="0"/>
          </a:p>
          <a:p>
            <a:r>
              <a:rPr lang="en-US" sz="12800" dirty="0"/>
              <a:t>Attending an ASLA Conference</a:t>
            </a:r>
          </a:p>
          <a:p>
            <a:endParaRPr lang="en-US" sz="12800" dirty="0"/>
          </a:p>
          <a:p>
            <a:r>
              <a:rPr lang="en-US" sz="12800" dirty="0"/>
              <a:t>Attending Art Gallery info afternoon</a:t>
            </a:r>
          </a:p>
          <a:p>
            <a:endParaRPr lang="en-US" sz="12800" dirty="0"/>
          </a:p>
          <a:p>
            <a:r>
              <a:rPr lang="en-US" sz="12800" dirty="0"/>
              <a:t>Marking the roll</a:t>
            </a:r>
          </a:p>
          <a:p>
            <a:endParaRPr lang="en-US" sz="12800" dirty="0"/>
          </a:p>
          <a:p>
            <a:r>
              <a:rPr lang="en-US" sz="12800" dirty="0"/>
              <a:t>Attending an ASLA Webinar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559" y="709626"/>
            <a:ext cx="571237" cy="4224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558" y="4071672"/>
            <a:ext cx="596530" cy="506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558" y="3002123"/>
            <a:ext cx="571237" cy="4224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809" y="4768793"/>
            <a:ext cx="702733" cy="934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D857B8-3F19-4E90-9BF6-96D7FC7F8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456" y="1558798"/>
            <a:ext cx="702733" cy="93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1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4BBA042-D00D-4596-B859-8CC43EFA129C}"/>
              </a:ext>
            </a:extLst>
          </p:cNvPr>
          <p:cNvSpPr/>
          <p:nvPr/>
        </p:nvSpPr>
        <p:spPr>
          <a:xfrm>
            <a:off x="3170359" y="3244334"/>
            <a:ext cx="5851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https://www.youtube.com/watch?v=QllfHkBmHQE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13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12738"/>
            <a:ext cx="10626725" cy="2897187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‘From 1 January 2018 all teachers must be accredited by NESA to start, continue, or return to teaching in a school or early childhood service in NSW.’ </a:t>
            </a:r>
          </a:p>
          <a:p>
            <a:r>
              <a:rPr lang="en-US" sz="1300" dirty="0"/>
              <a:t>(http://</a:t>
            </a:r>
            <a:r>
              <a:rPr lang="en-US" sz="1300" dirty="0" err="1"/>
              <a:t>educationstandards.nsw.edu.au</a:t>
            </a:r>
            <a:r>
              <a:rPr lang="en-US" sz="1300" dirty="0"/>
              <a:t>/</a:t>
            </a:r>
            <a:r>
              <a:rPr lang="en-US" sz="1300" dirty="0" err="1"/>
              <a:t>wps</a:t>
            </a:r>
            <a:r>
              <a:rPr lang="en-US" sz="1300" dirty="0"/>
              <a:t>/portal/</a:t>
            </a:r>
            <a:r>
              <a:rPr lang="en-US" sz="1300" dirty="0" err="1"/>
              <a:t>nesa</a:t>
            </a:r>
            <a:r>
              <a:rPr lang="en-US" sz="1300" dirty="0"/>
              <a:t>/teacher-accreditation/how-accreditation-works/your-accreditation)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60" y="3398825"/>
            <a:ext cx="6787903" cy="3230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261" y="3210360"/>
            <a:ext cx="31422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How do we get the </a:t>
            </a:r>
            <a:r>
              <a:rPr lang="en-US" sz="4000"/>
              <a:t>balance?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85590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50588" cy="1507067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MAKING NESA YOUR FRIEND!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200" cap="none" dirty="0"/>
              <a:t>http://</a:t>
            </a:r>
            <a:r>
              <a:rPr lang="en-US" sz="2200" cap="none" dirty="0" err="1"/>
              <a:t>educationstandards.nsw.edu.au</a:t>
            </a:r>
            <a:r>
              <a:rPr lang="en-US" sz="2200" cap="none" dirty="0"/>
              <a:t>/</a:t>
            </a:r>
            <a:r>
              <a:rPr lang="en-US" sz="2200" cap="none" dirty="0" err="1"/>
              <a:t>wps</a:t>
            </a:r>
            <a:r>
              <a:rPr lang="en-US" sz="2200" cap="none" dirty="0"/>
              <a:t>/portal/</a:t>
            </a:r>
            <a:r>
              <a:rPr lang="en-US" sz="2200" cap="none" dirty="0" err="1"/>
              <a:t>nesa</a:t>
            </a:r>
            <a:r>
              <a:rPr lang="en-US" sz="2200" cap="none" dirty="0"/>
              <a:t>/home</a:t>
            </a:r>
            <a:r>
              <a:rPr lang="en-US" cap="none" dirty="0"/>
              <a:t/>
            </a:r>
            <a:br>
              <a:rPr lang="en-US" cap="none" dirty="0"/>
            </a:b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73" y="1225963"/>
            <a:ext cx="4937125" cy="227030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702" y="1979611"/>
            <a:ext cx="4933950" cy="2526245"/>
          </a:xfrm>
        </p:spPr>
      </p:pic>
      <p:cxnSp>
        <p:nvCxnSpPr>
          <p:cNvPr id="3" name="Straight Arrow Connector 2"/>
          <p:cNvCxnSpPr/>
          <p:nvPr/>
        </p:nvCxnSpPr>
        <p:spPr>
          <a:xfrm flipH="1">
            <a:off x="4665133" y="860399"/>
            <a:ext cx="1337205" cy="841401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21338" y="491067"/>
            <a:ext cx="461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 in, select Teacher Accreditation</a:t>
            </a:r>
          </a:p>
        </p:txBody>
      </p:sp>
    </p:spTree>
    <p:extLst>
      <p:ext uri="{BB962C8B-B14F-4D97-AF65-F5344CB8AC3E}">
        <p14:creationId xmlns:p14="http://schemas.microsoft.com/office/powerpoint/2010/main" val="954490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678055" cy="150706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18" y="1520031"/>
            <a:ext cx="6825389" cy="3614738"/>
          </a:xfrm>
        </p:spPr>
      </p:pic>
      <p:cxnSp>
        <p:nvCxnSpPr>
          <p:cNvPr id="4" name="Straight Arrow Connector 3"/>
          <p:cNvCxnSpPr/>
          <p:nvPr/>
        </p:nvCxnSpPr>
        <p:spPr>
          <a:xfrm flipH="1">
            <a:off x="5342468" y="724932"/>
            <a:ext cx="1930399" cy="2111402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985000" y="355600"/>
            <a:ext cx="457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Search for NESA accredited PD courses</a:t>
            </a:r>
          </a:p>
        </p:txBody>
      </p:sp>
    </p:spTree>
    <p:extLst>
      <p:ext uri="{BB962C8B-B14F-4D97-AF65-F5344CB8AC3E}">
        <p14:creationId xmlns:p14="http://schemas.microsoft.com/office/powerpoint/2010/main" val="1060806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NESA Accredited PD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34" y="575734"/>
            <a:ext cx="8037023" cy="3614738"/>
          </a:xfrm>
        </p:spPr>
      </p:pic>
      <p:sp>
        <p:nvSpPr>
          <p:cNvPr id="5" name="TextBox 4"/>
          <p:cNvSpPr txBox="1"/>
          <p:nvPr/>
        </p:nvSpPr>
        <p:spPr>
          <a:xfrm>
            <a:off x="897467" y="1066800"/>
            <a:ext cx="170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by: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Name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Standard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Delivery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Provider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1412" y="211667"/>
            <a:ext cx="504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ASLA (Australian School Library Association)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958808" y="575734"/>
            <a:ext cx="144725" cy="1989667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91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IDENTIFIED PD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94" y="541843"/>
            <a:ext cx="7535271" cy="3945489"/>
          </a:xfrm>
        </p:spPr>
      </p:pic>
      <p:sp>
        <p:nvSpPr>
          <p:cNvPr id="3" name="TextBox 2"/>
          <p:cNvSpPr txBox="1"/>
          <p:nvPr/>
        </p:nvSpPr>
        <p:spPr>
          <a:xfrm>
            <a:off x="684212" y="1261533"/>
            <a:ext cx="19150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Add: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Activity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Time/Type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Date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How did it meet Standards?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01333" y="1524000"/>
            <a:ext cx="3183468" cy="1363133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819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Make sure you have a NESA number – keep it handy!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Give the provider your number, evaluate after completion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Complete as you go, don’t leave till last minute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10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LEVELS OF ACCREDITATION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10153121" cy="3615267"/>
          </a:xfrm>
        </p:spPr>
        <p:txBody>
          <a:bodyPr/>
          <a:lstStyle/>
          <a:p>
            <a:r>
              <a:rPr lang="en-US" dirty="0"/>
              <a:t>National Certification - Highly Accomplished Teacher OR Lead Teacher</a:t>
            </a:r>
          </a:p>
          <a:p>
            <a:endParaRPr lang="en-US" dirty="0"/>
          </a:p>
          <a:p>
            <a:r>
              <a:rPr lang="en-US" dirty="0"/>
              <a:t>Described as a ‘significant’ career decision</a:t>
            </a:r>
          </a:p>
          <a:p>
            <a:endParaRPr lang="en-US" dirty="0"/>
          </a:p>
          <a:p>
            <a:r>
              <a:rPr lang="en-US" dirty="0"/>
              <a:t>Join the HALT network</a:t>
            </a:r>
          </a:p>
        </p:txBody>
      </p:sp>
    </p:spTree>
    <p:extLst>
      <p:ext uri="{BB962C8B-B14F-4D97-AF65-F5344CB8AC3E}">
        <p14:creationId xmlns:p14="http://schemas.microsoft.com/office/powerpoint/2010/main" val="367419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321839" cy="1507067"/>
          </a:xfrm>
        </p:spPr>
        <p:txBody>
          <a:bodyPr/>
          <a:lstStyle/>
          <a:p>
            <a:r>
              <a:rPr lang="en-US" dirty="0"/>
              <a:t>Steps to </a:t>
            </a:r>
            <a:r>
              <a:rPr lang="en-US"/>
              <a:t>think about BEFORE YOU BEGIN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the Standards</a:t>
            </a:r>
          </a:p>
          <a:p>
            <a:r>
              <a:rPr lang="en-US" dirty="0"/>
              <a:t>Talk to your Principal</a:t>
            </a:r>
          </a:p>
          <a:p>
            <a:r>
              <a:rPr lang="en-US" dirty="0"/>
              <a:t>Online preliminary assessment</a:t>
            </a:r>
          </a:p>
          <a:p>
            <a:r>
              <a:rPr lang="en-US" dirty="0"/>
              <a:t>Collect your evidence</a:t>
            </a:r>
          </a:p>
        </p:txBody>
      </p:sp>
    </p:spTree>
    <p:extLst>
      <p:ext uri="{BB962C8B-B14F-4D97-AF65-F5344CB8AC3E}">
        <p14:creationId xmlns:p14="http://schemas.microsoft.com/office/powerpoint/2010/main" val="1256584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GUIDES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Evidence:</a:t>
            </a:r>
          </a:p>
          <a:p>
            <a:pPr lvl="1"/>
            <a:r>
              <a:rPr lang="en-US" dirty="0"/>
              <a:t>Observation</a:t>
            </a:r>
          </a:p>
          <a:p>
            <a:pPr lvl="1"/>
            <a:r>
              <a:rPr lang="en-US" dirty="0"/>
              <a:t>Referees</a:t>
            </a:r>
          </a:p>
          <a:p>
            <a:pPr lvl="1"/>
            <a:r>
              <a:rPr lang="en-US" dirty="0"/>
              <a:t>Documentary Evidence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082" y="3440083"/>
            <a:ext cx="4254500" cy="28702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609" y="660172"/>
            <a:ext cx="2815881" cy="1993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21" y="606719"/>
            <a:ext cx="3216361" cy="204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5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Video 1: Mark </a:t>
            </a:r>
            <a:r>
              <a:rPr lang="en-US" dirty="0" err="1"/>
              <a:t>Downie</a:t>
            </a:r>
            <a:r>
              <a:rPr lang="en-US" dirty="0"/>
              <a:t>, TL, Fairfield High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ACTIVITY:</a:t>
            </a:r>
          </a:p>
          <a:p>
            <a:pPr marL="457200" lvl="1" indent="0">
              <a:buNone/>
            </a:pPr>
            <a:r>
              <a:rPr lang="en-US" dirty="0"/>
              <a:t>Match the Evidence with the most appropriate  Descriptor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Video 2: Kerry Pope, Highly Accomplished Teacher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48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ASLA ASSIST YOU?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4211" y="685800"/>
            <a:ext cx="10813521" cy="41148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Become a member </a:t>
            </a:r>
          </a:p>
          <a:p>
            <a:r>
              <a:rPr lang="en-US" dirty="0"/>
              <a:t>Our courses/conference are NESA accredited</a:t>
            </a:r>
          </a:p>
          <a:p>
            <a:r>
              <a:rPr lang="en-US" dirty="0"/>
              <a:t>Read Evidence Guides on ASLA website</a:t>
            </a:r>
          </a:p>
          <a:p>
            <a:r>
              <a:rPr lang="en-US" dirty="0"/>
              <a:t>Attend a webinar, Deliver a webinar</a:t>
            </a:r>
          </a:p>
          <a:p>
            <a:r>
              <a:rPr lang="en-US" dirty="0"/>
              <a:t>Read ACCESS, Contribute to ACCESS</a:t>
            </a:r>
          </a:p>
          <a:p>
            <a:r>
              <a:rPr lang="en-US" dirty="0"/>
              <a:t>National Certification project team has been formed – email us!</a:t>
            </a:r>
          </a:p>
          <a:p>
            <a:r>
              <a:rPr lang="en-US" dirty="0"/>
              <a:t>Attend our Conference Canberra, April, 2019</a:t>
            </a:r>
          </a:p>
          <a:p>
            <a:r>
              <a:rPr lang="en-US" dirty="0"/>
              <a:t>Become Board member, Part of a Project Team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4E4F09-44BD-4537-AB0C-839D9274B98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31" y="1172307"/>
            <a:ext cx="2864461" cy="99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2" y="438111"/>
            <a:ext cx="8534400" cy="1507067"/>
          </a:xfrm>
        </p:spPr>
        <p:txBody>
          <a:bodyPr/>
          <a:lstStyle/>
          <a:p>
            <a:r>
              <a:rPr lang="en-US" dirty="0"/>
              <a:t>AIM OF THIS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945178"/>
            <a:ext cx="9603275" cy="3521168"/>
          </a:xfrm>
        </p:spPr>
        <p:txBody>
          <a:bodyPr>
            <a:normAutofit/>
          </a:bodyPr>
          <a:lstStyle/>
          <a:p>
            <a:pPr lvl="0">
              <a:buFont typeface="Courier New" charset="0"/>
              <a:buChar char="o"/>
            </a:pPr>
            <a:r>
              <a:rPr lang="en-AU" dirty="0"/>
              <a:t>Overview of the NESA process of NSW teacher accreditation</a:t>
            </a:r>
          </a:p>
          <a:p>
            <a:pPr lvl="0">
              <a:buFont typeface="Courier New" charset="0"/>
              <a:buChar char="o"/>
            </a:pPr>
            <a:r>
              <a:rPr lang="en-AU" dirty="0"/>
              <a:t>Australian Professional Standards for Teachers </a:t>
            </a:r>
          </a:p>
          <a:p>
            <a:pPr lvl="0">
              <a:buFont typeface="Courier New" charset="0"/>
              <a:buChar char="o"/>
            </a:pPr>
            <a:r>
              <a:rPr lang="en-AU" dirty="0"/>
              <a:t>Explain the Maintenance cycle</a:t>
            </a:r>
          </a:p>
          <a:p>
            <a:pPr lvl="0">
              <a:buFont typeface="Courier New" charset="0"/>
              <a:buChar char="o"/>
            </a:pPr>
            <a:r>
              <a:rPr lang="en-AU" dirty="0"/>
              <a:t>The impact on our Professional Development </a:t>
            </a:r>
          </a:p>
          <a:p>
            <a:pPr lvl="0">
              <a:buFont typeface="Courier New" charset="0"/>
              <a:buChar char="o"/>
            </a:pPr>
            <a:r>
              <a:rPr lang="en-AU" dirty="0"/>
              <a:t>Higher levels of accreditation</a:t>
            </a:r>
          </a:p>
          <a:p>
            <a:pPr>
              <a:buFont typeface="Courier New" charset="0"/>
              <a:buChar char="o"/>
            </a:pPr>
            <a:r>
              <a:rPr lang="en-AU" dirty="0"/>
              <a:t>Available support</a:t>
            </a:r>
          </a:p>
          <a:p>
            <a:pPr lvl="0">
              <a:buFont typeface="Courier New" charset="0"/>
              <a:buChar char="o"/>
            </a:pPr>
            <a:r>
              <a:rPr lang="en-AU" dirty="0"/>
              <a:t>Answer any questions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60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678" y="-67734"/>
            <a:ext cx="8534400" cy="1507067"/>
          </a:xfrm>
        </p:spPr>
        <p:txBody>
          <a:bodyPr/>
          <a:lstStyle/>
          <a:p>
            <a:r>
              <a:rPr lang="en-US" dirty="0"/>
              <a:t>Why we should embrace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9628188" cy="4114800"/>
          </a:xfrm>
        </p:spPr>
        <p:txBody>
          <a:bodyPr/>
          <a:lstStyle/>
          <a:p>
            <a:r>
              <a:rPr lang="en-US" dirty="0"/>
              <a:t>Ultimately teacher librarians  are teachers – we need to get involved</a:t>
            </a:r>
          </a:p>
          <a:p>
            <a:endParaRPr lang="en-US" dirty="0"/>
          </a:p>
          <a:p>
            <a:r>
              <a:rPr lang="en-US" dirty="0"/>
              <a:t>It will reinforce our role as valuable members of the learning team</a:t>
            </a:r>
          </a:p>
          <a:p>
            <a:endParaRPr lang="en-US" dirty="0"/>
          </a:p>
          <a:p>
            <a:r>
              <a:rPr lang="en-US" dirty="0"/>
              <a:t>Valuable personal and professional experience, particularly if you pursue higher levels of accreditation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48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STANDARDS IN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https://www.youtube.com/watch?v=UMb6RUX7Kfg</a:t>
            </a:r>
            <a:endParaRPr lang="en-US" dirty="0"/>
          </a:p>
          <a:p>
            <a:endParaRPr lang="en-US" dirty="0"/>
          </a:p>
          <a:p>
            <a:r>
              <a:rPr lang="en-US" dirty="0"/>
              <a:t>TEACHING STANDARDS IN ACTION</a:t>
            </a:r>
          </a:p>
        </p:txBody>
      </p:sp>
    </p:spTree>
    <p:extLst>
      <p:ext uri="{BB962C8B-B14F-4D97-AF65-F5344CB8AC3E}">
        <p14:creationId xmlns:p14="http://schemas.microsoft.com/office/powerpoint/2010/main" val="882744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you are At The </a:t>
            </a:r>
            <a:r>
              <a:rPr lang="en-US" dirty="0" err="1"/>
              <a:t>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 If you are not at the table, you are on the menu”!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083" y="1724122"/>
            <a:ext cx="3880100" cy="244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88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6390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6300" dirty="0">
                <a:solidFill>
                  <a:schemeClr val="tx1"/>
                </a:solidFill>
              </a:rPr>
              <a:t>ANY QUESTIONS?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AU" u="sng" dirty="0"/>
          </a:p>
          <a:p>
            <a:pPr lvl="2"/>
            <a:endParaRPr lang="en-US" dirty="0">
              <a:effectLst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sz="4000">
                <a:solidFill>
                  <a:schemeClr val="tx1"/>
                </a:solidFill>
              </a:rPr>
              <a:t>CONTACT </a:t>
            </a:r>
            <a:r>
              <a:rPr lang="en-US" sz="4000" dirty="0">
                <a:solidFill>
                  <a:schemeClr val="tx1"/>
                </a:solidFill>
              </a:rPr>
              <a:t>DETAILS: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Margo Pickworth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mpickworth@shore.nsw.edu.au</a:t>
            </a:r>
          </a:p>
        </p:txBody>
      </p:sp>
    </p:spTree>
    <p:extLst>
      <p:ext uri="{BB962C8B-B14F-4D97-AF65-F5344CB8AC3E}">
        <p14:creationId xmlns:p14="http://schemas.microsoft.com/office/powerpoint/2010/main" val="60886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384800"/>
          </a:xfrm>
        </p:spPr>
        <p:txBody>
          <a:bodyPr>
            <a:normAutofit/>
          </a:bodyPr>
          <a:lstStyle/>
          <a:p>
            <a:pPr>
              <a:buFont typeface="Courier New" charset="0"/>
              <a:buChar char="o"/>
            </a:pPr>
            <a:endParaRPr lang="en-AU" dirty="0"/>
          </a:p>
          <a:p>
            <a:pPr>
              <a:buFont typeface="Courier New" charset="0"/>
              <a:buChar char="o"/>
            </a:pPr>
            <a:endParaRPr lang="en-AU" dirty="0"/>
          </a:p>
          <a:p>
            <a:pPr>
              <a:buFont typeface="Courier New" charset="0"/>
              <a:buChar char="o"/>
            </a:pPr>
            <a:endParaRPr lang="en-AU" dirty="0"/>
          </a:p>
          <a:p>
            <a:pPr>
              <a:buFont typeface="Courier New" charset="0"/>
              <a:buChar char="o"/>
            </a:pPr>
            <a:r>
              <a:rPr lang="en-AU" dirty="0"/>
              <a:t>Committed and qualified Teacher Librarian at Shore </a:t>
            </a:r>
          </a:p>
          <a:p>
            <a:pPr>
              <a:buFont typeface="Courier New" charset="0"/>
              <a:buChar char="o"/>
            </a:pPr>
            <a:endParaRPr lang="en-AU" dirty="0"/>
          </a:p>
          <a:p>
            <a:pPr>
              <a:buFont typeface="Courier New" charset="0"/>
              <a:buChar char="o"/>
            </a:pPr>
            <a:r>
              <a:rPr lang="en-AU" dirty="0"/>
              <a:t>Highly Accomplished Teacher</a:t>
            </a:r>
          </a:p>
          <a:p>
            <a:pPr>
              <a:buFont typeface="Courier New" charset="0"/>
              <a:buChar char="o"/>
            </a:pPr>
            <a:endParaRPr lang="en-AU" dirty="0"/>
          </a:p>
          <a:p>
            <a:pPr>
              <a:buFont typeface="Courier New" charset="0"/>
              <a:buChar char="o"/>
            </a:pPr>
            <a:r>
              <a:rPr lang="en-AU" dirty="0"/>
              <a:t>Leadership opportunities – mentoring, writing, presenting, consulting……. </a:t>
            </a:r>
          </a:p>
          <a:p>
            <a:pPr>
              <a:buFont typeface="Courier New" charset="0"/>
              <a:buChar char="o"/>
            </a:pPr>
            <a:endParaRPr lang="en-AU" dirty="0"/>
          </a:p>
          <a:p>
            <a:pPr>
              <a:buFont typeface="Courier New" charset="0"/>
              <a:buChar char="o"/>
            </a:pPr>
            <a:r>
              <a:rPr lang="en-AU" dirty="0"/>
              <a:t>ASLA Board member of the Australian School Library Association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22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58574321"/>
              </p:ext>
            </p:extLst>
          </p:nvPr>
        </p:nvGraphicFramePr>
        <p:xfrm>
          <a:off x="1345817" y="652343"/>
          <a:ext cx="10663238" cy="51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9467" y="44201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7961" y="52781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61223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661" y="16879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2010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691407768"/>
              </p:ext>
            </p:extLst>
          </p:nvPr>
        </p:nvGraphicFramePr>
        <p:xfrm>
          <a:off x="917633" y="4941454"/>
          <a:ext cx="109301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" y="804333"/>
            <a:ext cx="84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107146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733" y="2945831"/>
            <a:ext cx="9540345" cy="2091267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0" dirty="0"/>
              <a:t>Established 2010</a:t>
            </a:r>
          </a:p>
          <a:p>
            <a:pPr marL="285750" indent="-285750">
              <a:buFont typeface="Arial" charset="0"/>
              <a:buChar char="•"/>
            </a:pPr>
            <a:endParaRPr lang="en-US" sz="16000" dirty="0"/>
          </a:p>
          <a:p>
            <a:pPr marL="285750" indent="-285750">
              <a:buFont typeface="Arial" charset="0"/>
              <a:buChar char="•"/>
            </a:pPr>
            <a:r>
              <a:rPr lang="en-US" sz="16000" dirty="0"/>
              <a:t>National body focusing on Teaching standards and school leadership</a:t>
            </a:r>
          </a:p>
          <a:p>
            <a:endParaRPr lang="en-US" sz="16000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https://www.aitsl.edu.au/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734" y="415436"/>
            <a:ext cx="3454400" cy="134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1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713" y="685800"/>
            <a:ext cx="3175000" cy="16764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336800" y="2209799"/>
            <a:ext cx="8405812" cy="3894668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5200" dirty="0"/>
              <a:t>Replaced BOSTES on 1/1/18</a:t>
            </a:r>
          </a:p>
          <a:p>
            <a:pPr marL="457200" indent="-457200">
              <a:buFont typeface="Arial" charset="0"/>
              <a:buChar char="•"/>
            </a:pPr>
            <a:endParaRPr lang="en-US" sz="5200" dirty="0"/>
          </a:p>
          <a:p>
            <a:pPr marL="457200" indent="-457200">
              <a:buFont typeface="Arial" charset="0"/>
              <a:buChar char="•"/>
            </a:pPr>
            <a:r>
              <a:rPr lang="en-US" sz="5200" dirty="0"/>
              <a:t>Monitors ‘quality teaching, learning, assessment and school standards’ across all NSW schools</a:t>
            </a:r>
          </a:p>
          <a:p>
            <a:pPr marL="457200" indent="-457200">
              <a:buFont typeface="Arial" charset="0"/>
              <a:buChar char="•"/>
            </a:pPr>
            <a:endParaRPr lang="en-US" sz="5200" dirty="0"/>
          </a:p>
          <a:p>
            <a:pPr marL="457200" indent="-457200">
              <a:buFont typeface="Arial" charset="0"/>
              <a:buChar char="•"/>
            </a:pPr>
            <a:r>
              <a:rPr lang="en-US" sz="5200" dirty="0"/>
              <a:t>Accreditation of all teachers and teaching degrees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82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654" y="439340"/>
            <a:ext cx="8023225" cy="60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48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554133"/>
            <a:ext cx="8534400" cy="440266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CAREER STAGES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777066"/>
              </p:ext>
            </p:extLst>
          </p:nvPr>
        </p:nvGraphicFramePr>
        <p:xfrm>
          <a:off x="472544" y="25400"/>
          <a:ext cx="10195455" cy="5774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895396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935</TotalTime>
  <Words>813</Words>
  <Application>Microsoft Macintosh PowerPoint</Application>
  <PresentationFormat>Widescreen</PresentationFormat>
  <Paragraphs>246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Century Gothic</vt:lpstr>
      <vt:lpstr>Courier New</vt:lpstr>
      <vt:lpstr>Times New Roman</vt:lpstr>
      <vt:lpstr>Wingdings 3</vt:lpstr>
      <vt:lpstr>Slice</vt:lpstr>
      <vt:lpstr>Accreditation –  it’s for all of us!</vt:lpstr>
      <vt:lpstr>PowerPoint Presentation</vt:lpstr>
      <vt:lpstr>AIM OF THIS SESSION</vt:lpstr>
      <vt:lpstr>ABOUT ME</vt:lpstr>
      <vt:lpstr>PowerPoint Presentation</vt:lpstr>
      <vt:lpstr>PowerPoint Presentation</vt:lpstr>
      <vt:lpstr>PowerPoint Presentation</vt:lpstr>
      <vt:lpstr>PowerPoint Presentation</vt:lpstr>
      <vt:lpstr>  CAREER STAGES</vt:lpstr>
      <vt:lpstr>‘the STANDARDS’</vt:lpstr>
      <vt:lpstr>Standard Descriptors</vt:lpstr>
      <vt:lpstr>Where are we at?</vt:lpstr>
      <vt:lpstr>How do you move through the Career Stages?</vt:lpstr>
      <vt:lpstr>Maintenance of Accreditation</vt:lpstr>
      <vt:lpstr>100 hours of professional development</vt:lpstr>
      <vt:lpstr>Teacher Identified or NESA accredited?</vt:lpstr>
      <vt:lpstr>Teacher Identified PD – what do you think?</vt:lpstr>
      <vt:lpstr>Teacher Identified PD – what do you think?</vt:lpstr>
      <vt:lpstr>PowerPoint Presentation</vt:lpstr>
      <vt:lpstr>   MAKING NESA YOUR FRIEND!  http://educationstandards.nsw.edu.au/wps/portal/nesa/home </vt:lpstr>
      <vt:lpstr>PowerPoint Presentation</vt:lpstr>
      <vt:lpstr>NESA Accredited PD</vt:lpstr>
      <vt:lpstr>TEACHER IDENTIFIED PD</vt:lpstr>
      <vt:lpstr>MAINTENANCE TIPS</vt:lpstr>
      <vt:lpstr>HIGHER LEVELS OF ACCREDITATION</vt:lpstr>
      <vt:lpstr>Steps to think about BEFORE YOU BEGIN</vt:lpstr>
      <vt:lpstr>EVIDENCE GUIDES</vt:lpstr>
      <vt:lpstr>PowerPoint Presentation</vt:lpstr>
      <vt:lpstr>HOW CAN ASLA ASSIST YOU?</vt:lpstr>
      <vt:lpstr>Why we should embrace it?</vt:lpstr>
      <vt:lpstr>TEACHING STANDARDS IN ACTION</vt:lpstr>
      <vt:lpstr>Make sure you are At The TaBLe</vt:lpstr>
      <vt:lpstr>  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Pickworth</dc:creator>
  <cp:lastModifiedBy>Margaret Pickworth</cp:lastModifiedBy>
  <cp:revision>76</cp:revision>
  <dcterms:created xsi:type="dcterms:W3CDTF">2018-04-04T04:56:21Z</dcterms:created>
  <dcterms:modified xsi:type="dcterms:W3CDTF">2018-05-19T07:36:48Z</dcterms:modified>
</cp:coreProperties>
</file>